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0" r:id="rId3"/>
    <p:sldId id="256" r:id="rId4"/>
    <p:sldId id="257" r:id="rId5"/>
    <p:sldId id="259"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2" r:id="rId25"/>
    <p:sldId id="280" r:id="rId26"/>
    <p:sldId id="283" r:id="rId27"/>
    <p:sldId id="284" r:id="rId28"/>
    <p:sldId id="285" r:id="rId29"/>
    <p:sldId id="286" r:id="rId30"/>
    <p:sldId id="287" r:id="rId31"/>
    <p:sldId id="288" r:id="rId32"/>
    <p:sldId id="289" r:id="rId33"/>
    <p:sldId id="291" r:id="rId34"/>
    <p:sldId id="290" r:id="rId35"/>
    <p:sldId id="292" r:id="rId3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E4198-ADF5-2A42-A6AB-8D7BC650FE71}" v="248" dt="2023-03-19T00:54:35.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p:cViewPr>
        <p:scale>
          <a:sx n="100" d="100"/>
          <a:sy n="100" d="100"/>
        </p:scale>
        <p:origin x="954"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Picazo García" userId="2e6ed9c7-3c4c-4043-ad45-3687a72f673f" providerId="ADAL" clId="{03CE4198-ADF5-2A42-A6AB-8D7BC650FE71}"/>
    <pc:docChg chg="undo custSel addSld delSld modSld sldOrd">
      <pc:chgData name="Diego Picazo García" userId="2e6ed9c7-3c4c-4043-ad45-3687a72f673f" providerId="ADAL" clId="{03CE4198-ADF5-2A42-A6AB-8D7BC650FE71}" dt="2023-03-19T00:54:35.093" v="9037"/>
      <pc:docMkLst>
        <pc:docMk/>
      </pc:docMkLst>
      <pc:sldChg chg="addSp delSp modSp mod modTransition">
        <pc:chgData name="Diego Picazo García" userId="2e6ed9c7-3c4c-4043-ad45-3687a72f673f" providerId="ADAL" clId="{03CE4198-ADF5-2A42-A6AB-8D7BC650FE71}" dt="2023-03-18T13:34:15.084" v="2293" actId="14100"/>
        <pc:sldMkLst>
          <pc:docMk/>
          <pc:sldMk cId="1386632836" sldId="256"/>
        </pc:sldMkLst>
        <pc:spChg chg="add mod">
          <ac:chgData name="Diego Picazo García" userId="2e6ed9c7-3c4c-4043-ad45-3687a72f673f" providerId="ADAL" clId="{03CE4198-ADF5-2A42-A6AB-8D7BC650FE71}" dt="2023-03-18T13:17:21.607" v="1827" actId="1038"/>
          <ac:spMkLst>
            <pc:docMk/>
            <pc:sldMk cId="1386632836" sldId="256"/>
            <ac:spMk id="6" creationId="{F8BBC053-013B-B9CD-1CEC-72A2A0D0F30C}"/>
          </ac:spMkLst>
        </pc:spChg>
        <pc:spChg chg="add del mod">
          <ac:chgData name="Diego Picazo García" userId="2e6ed9c7-3c4c-4043-ad45-3687a72f673f" providerId="ADAL" clId="{03CE4198-ADF5-2A42-A6AB-8D7BC650FE71}" dt="2023-03-17T11:01:57.605" v="451" actId="478"/>
          <ac:spMkLst>
            <pc:docMk/>
            <pc:sldMk cId="1386632836" sldId="256"/>
            <ac:spMk id="7" creationId="{2BD2BA11-0ED4-CF1F-E54D-13569F4FA449}"/>
          </ac:spMkLst>
        </pc:spChg>
        <pc:spChg chg="add del mod">
          <ac:chgData name="Diego Picazo García" userId="2e6ed9c7-3c4c-4043-ad45-3687a72f673f" providerId="ADAL" clId="{03CE4198-ADF5-2A42-A6AB-8D7BC650FE71}" dt="2023-03-17T10:53:51.064" v="416" actId="478"/>
          <ac:spMkLst>
            <pc:docMk/>
            <pc:sldMk cId="1386632836" sldId="256"/>
            <ac:spMk id="8" creationId="{4B986AE2-605A-2FFC-C824-64E00EE111E5}"/>
          </ac:spMkLst>
        </pc:spChg>
        <pc:spChg chg="add mod">
          <ac:chgData name="Diego Picazo García" userId="2e6ed9c7-3c4c-4043-ad45-3687a72f673f" providerId="ADAL" clId="{03CE4198-ADF5-2A42-A6AB-8D7BC650FE71}" dt="2023-03-18T13:34:15.084" v="2293" actId="14100"/>
          <ac:spMkLst>
            <pc:docMk/>
            <pc:sldMk cId="1386632836" sldId="256"/>
            <ac:spMk id="9" creationId="{F50B74D1-D3C4-363B-6E67-387434CF9942}"/>
          </ac:spMkLst>
        </pc:spChg>
        <pc:picChg chg="add del mod">
          <ac:chgData name="Diego Picazo García" userId="2e6ed9c7-3c4c-4043-ad45-3687a72f673f" providerId="ADAL" clId="{03CE4198-ADF5-2A42-A6AB-8D7BC650FE71}" dt="2023-03-18T11:59:07.393" v="1148" actId="478"/>
          <ac:picMkLst>
            <pc:docMk/>
            <pc:sldMk cId="1386632836" sldId="256"/>
            <ac:picMk id="3" creationId="{E751BC62-F135-6F6A-929E-860E2395C0E3}"/>
          </ac:picMkLst>
        </pc:picChg>
        <pc:picChg chg="add del mod">
          <ac:chgData name="Diego Picazo García" userId="2e6ed9c7-3c4c-4043-ad45-3687a72f673f" providerId="ADAL" clId="{03CE4198-ADF5-2A42-A6AB-8D7BC650FE71}" dt="2023-03-18T12:05:27.625" v="1156" actId="478"/>
          <ac:picMkLst>
            <pc:docMk/>
            <pc:sldMk cId="1386632836" sldId="256"/>
            <ac:picMk id="4" creationId="{27E8B826-9715-29EB-15C2-84AA08E7EAF7}"/>
          </ac:picMkLst>
        </pc:picChg>
        <pc:picChg chg="add del mod">
          <ac:chgData name="Diego Picazo García" userId="2e6ed9c7-3c4c-4043-ad45-3687a72f673f" providerId="ADAL" clId="{03CE4198-ADF5-2A42-A6AB-8D7BC650FE71}" dt="2023-03-18T11:19:25.721" v="1056" actId="478"/>
          <ac:picMkLst>
            <pc:docMk/>
            <pc:sldMk cId="1386632836" sldId="256"/>
            <ac:picMk id="5" creationId="{A02FA91D-B24A-AFA1-0F3A-E7B5668F63C6}"/>
          </ac:picMkLst>
        </pc:picChg>
        <pc:picChg chg="add del mod">
          <ac:chgData name="Diego Picazo García" userId="2e6ed9c7-3c4c-4043-ad45-3687a72f673f" providerId="ADAL" clId="{03CE4198-ADF5-2A42-A6AB-8D7BC650FE71}" dt="2023-03-18T12:06:26.902" v="1161" actId="478"/>
          <ac:picMkLst>
            <pc:docMk/>
            <pc:sldMk cId="1386632836" sldId="256"/>
            <ac:picMk id="7" creationId="{B99DA56A-7E2C-E570-DBB7-A3FD5B5450F5}"/>
          </ac:picMkLst>
        </pc:picChg>
        <pc:picChg chg="add del mod">
          <ac:chgData name="Diego Picazo García" userId="2e6ed9c7-3c4c-4043-ad45-3687a72f673f" providerId="ADAL" clId="{03CE4198-ADF5-2A42-A6AB-8D7BC650FE71}" dt="2023-03-18T12:28:06.765" v="1212" actId="478"/>
          <ac:picMkLst>
            <pc:docMk/>
            <pc:sldMk cId="1386632836" sldId="256"/>
            <ac:picMk id="8" creationId="{831C6AF0-BF80-0A7A-8D66-3A610177CE8F}"/>
          </ac:picMkLst>
        </pc:picChg>
        <pc:picChg chg="add del mod">
          <ac:chgData name="Diego Picazo García" userId="2e6ed9c7-3c4c-4043-ad45-3687a72f673f" providerId="ADAL" clId="{03CE4198-ADF5-2A42-A6AB-8D7BC650FE71}" dt="2023-03-18T12:23:52.381" v="1210" actId="478"/>
          <ac:picMkLst>
            <pc:docMk/>
            <pc:sldMk cId="1386632836" sldId="256"/>
            <ac:picMk id="10" creationId="{09BB5653-8BAC-3087-7742-431A7E808F9E}"/>
          </ac:picMkLst>
        </pc:picChg>
        <pc:picChg chg="add mod">
          <ac:chgData name="Diego Picazo García" userId="2e6ed9c7-3c4c-4043-ad45-3687a72f673f" providerId="ADAL" clId="{03CE4198-ADF5-2A42-A6AB-8D7BC650FE71}" dt="2023-03-18T12:28:17.728" v="1215" actId="167"/>
          <ac:picMkLst>
            <pc:docMk/>
            <pc:sldMk cId="1386632836" sldId="256"/>
            <ac:picMk id="11" creationId="{A0CCD184-358E-6ECC-F12E-7FC579B33F6A}"/>
          </ac:picMkLst>
        </pc:picChg>
      </pc:sldChg>
      <pc:sldChg chg="addSp delSp modSp mod modTransition">
        <pc:chgData name="Diego Picazo García" userId="2e6ed9c7-3c4c-4043-ad45-3687a72f673f" providerId="ADAL" clId="{03CE4198-ADF5-2A42-A6AB-8D7BC650FE71}" dt="2023-03-18T16:04:18.950" v="3667" actId="1076"/>
        <pc:sldMkLst>
          <pc:docMk/>
          <pc:sldMk cId="2569565300" sldId="257"/>
        </pc:sldMkLst>
        <pc:spChg chg="add mod">
          <ac:chgData name="Diego Picazo García" userId="2e6ed9c7-3c4c-4043-ad45-3687a72f673f" providerId="ADAL" clId="{03CE4198-ADF5-2A42-A6AB-8D7BC650FE71}" dt="2023-03-18T13:17:14.545" v="1821" actId="1038"/>
          <ac:spMkLst>
            <pc:docMk/>
            <pc:sldMk cId="2569565300" sldId="257"/>
            <ac:spMk id="2" creationId="{57756C93-9D81-7D0D-2834-141BF55E261A}"/>
          </ac:spMkLst>
        </pc:spChg>
        <pc:spChg chg="add mod">
          <ac:chgData name="Diego Picazo García" userId="2e6ed9c7-3c4c-4043-ad45-3687a72f673f" providerId="ADAL" clId="{03CE4198-ADF5-2A42-A6AB-8D7BC650FE71}" dt="2023-03-18T13:17:48.936" v="1848" actId="166"/>
          <ac:spMkLst>
            <pc:docMk/>
            <pc:sldMk cId="2569565300" sldId="257"/>
            <ac:spMk id="4" creationId="{3079E69A-228A-394B-9C78-31EA15DBE25B}"/>
          </ac:spMkLst>
        </pc:spChg>
        <pc:spChg chg="add del mod">
          <ac:chgData name="Diego Picazo García" userId="2e6ed9c7-3c4c-4043-ad45-3687a72f673f" providerId="ADAL" clId="{03CE4198-ADF5-2A42-A6AB-8D7BC650FE71}" dt="2023-03-18T11:27:30.965" v="1109"/>
          <ac:spMkLst>
            <pc:docMk/>
            <pc:sldMk cId="2569565300" sldId="257"/>
            <ac:spMk id="7" creationId="{E7B01ACA-C968-A790-DF0B-4B6BA67E18BB}"/>
          </ac:spMkLst>
        </pc:spChg>
        <pc:picChg chg="del mod">
          <ac:chgData name="Diego Picazo García" userId="2e6ed9c7-3c4c-4043-ad45-3687a72f673f" providerId="ADAL" clId="{03CE4198-ADF5-2A42-A6AB-8D7BC650FE71}" dt="2023-03-18T11:27:03.998" v="1102" actId="478"/>
          <ac:picMkLst>
            <pc:docMk/>
            <pc:sldMk cId="2569565300" sldId="257"/>
            <ac:picMk id="3" creationId="{9AA207EA-CD1B-3C8F-40E4-D6006E8F8017}"/>
          </ac:picMkLst>
        </pc:picChg>
        <pc:picChg chg="add del mod">
          <ac:chgData name="Diego Picazo García" userId="2e6ed9c7-3c4c-4043-ad45-3687a72f673f" providerId="ADAL" clId="{03CE4198-ADF5-2A42-A6AB-8D7BC650FE71}" dt="2023-03-18T11:57:18.795" v="1140" actId="478"/>
          <ac:picMkLst>
            <pc:docMk/>
            <pc:sldMk cId="2569565300" sldId="257"/>
            <ac:picMk id="5" creationId="{F23D8D28-7DA9-98EB-3A20-7F457AF00370}"/>
          </ac:picMkLst>
        </pc:picChg>
        <pc:picChg chg="add del mod">
          <ac:chgData name="Diego Picazo García" userId="2e6ed9c7-3c4c-4043-ad45-3687a72f673f" providerId="ADAL" clId="{03CE4198-ADF5-2A42-A6AB-8D7BC650FE71}" dt="2023-03-18T11:28:37.903" v="1115" actId="478"/>
          <ac:picMkLst>
            <pc:docMk/>
            <pc:sldMk cId="2569565300" sldId="257"/>
            <ac:picMk id="6" creationId="{24F8EF77-E146-203D-B2D6-FC63FF23E0BC}"/>
          </ac:picMkLst>
        </pc:picChg>
        <pc:picChg chg="add del mod">
          <ac:chgData name="Diego Picazo García" userId="2e6ed9c7-3c4c-4043-ad45-3687a72f673f" providerId="ADAL" clId="{03CE4198-ADF5-2A42-A6AB-8D7BC650FE71}" dt="2023-03-18T11:54:20.518" v="1131" actId="478"/>
          <ac:picMkLst>
            <pc:docMk/>
            <pc:sldMk cId="2569565300" sldId="257"/>
            <ac:picMk id="8" creationId="{15F09B3E-BB17-B001-47C2-6DE59F4F65D0}"/>
          </ac:picMkLst>
        </pc:picChg>
        <pc:picChg chg="add del mod">
          <ac:chgData name="Diego Picazo García" userId="2e6ed9c7-3c4c-4043-ad45-3687a72f673f" providerId="ADAL" clId="{03CE4198-ADF5-2A42-A6AB-8D7BC650FE71}" dt="2023-03-18T11:53:43.250" v="1129" actId="478"/>
          <ac:picMkLst>
            <pc:docMk/>
            <pc:sldMk cId="2569565300" sldId="257"/>
            <ac:picMk id="9" creationId="{B2DF3A9F-CD5B-6ACA-CE9A-6FC3C910E7F4}"/>
          </ac:picMkLst>
        </pc:picChg>
        <pc:picChg chg="add del mod">
          <ac:chgData name="Diego Picazo García" userId="2e6ed9c7-3c4c-4043-ad45-3687a72f673f" providerId="ADAL" clId="{03CE4198-ADF5-2A42-A6AB-8D7BC650FE71}" dt="2023-03-18T12:08:16.029" v="1167" actId="478"/>
          <ac:picMkLst>
            <pc:docMk/>
            <pc:sldMk cId="2569565300" sldId="257"/>
            <ac:picMk id="10" creationId="{4AD9380E-9BAC-6274-0464-C9E0FD4E1F32}"/>
          </ac:picMkLst>
        </pc:picChg>
        <pc:picChg chg="add mod">
          <ac:chgData name="Diego Picazo García" userId="2e6ed9c7-3c4c-4043-ad45-3687a72f673f" providerId="ADAL" clId="{03CE4198-ADF5-2A42-A6AB-8D7BC650FE71}" dt="2023-03-18T12:09:14.332" v="1176" actId="14100"/>
          <ac:picMkLst>
            <pc:docMk/>
            <pc:sldMk cId="2569565300" sldId="257"/>
            <ac:picMk id="11" creationId="{55A4DED5-3220-8996-586F-9FC488D3E905}"/>
          </ac:picMkLst>
        </pc:picChg>
        <pc:picChg chg="add del mod">
          <ac:chgData name="Diego Picazo García" userId="2e6ed9c7-3c4c-4043-ad45-3687a72f673f" providerId="ADAL" clId="{03CE4198-ADF5-2A42-A6AB-8D7BC650FE71}" dt="2023-03-18T12:30:34.144" v="1245" actId="478"/>
          <ac:picMkLst>
            <pc:docMk/>
            <pc:sldMk cId="2569565300" sldId="257"/>
            <ac:picMk id="12" creationId="{5BA2A9C1-4533-BA1B-2379-F49C483F0931}"/>
          </ac:picMkLst>
        </pc:picChg>
        <pc:picChg chg="add mod">
          <ac:chgData name="Diego Picazo García" userId="2e6ed9c7-3c4c-4043-ad45-3687a72f673f" providerId="ADAL" clId="{03CE4198-ADF5-2A42-A6AB-8D7BC650FE71}" dt="2023-03-18T12:31:35.234" v="1261" actId="171"/>
          <ac:picMkLst>
            <pc:docMk/>
            <pc:sldMk cId="2569565300" sldId="257"/>
            <ac:picMk id="13" creationId="{C560E671-D90C-C5B3-B359-EC19E60149DE}"/>
          </ac:picMkLst>
        </pc:picChg>
        <pc:cxnChg chg="add mod">
          <ac:chgData name="Diego Picazo García" userId="2e6ed9c7-3c4c-4043-ad45-3687a72f673f" providerId="ADAL" clId="{03CE4198-ADF5-2A42-A6AB-8D7BC650FE71}" dt="2023-03-18T13:17:40.191" v="1847" actId="1035"/>
          <ac:cxnSpMkLst>
            <pc:docMk/>
            <pc:sldMk cId="2569565300" sldId="257"/>
            <ac:cxnSpMk id="14" creationId="{B72948BF-6F93-4658-B90A-A34E15EE8427}"/>
          </ac:cxnSpMkLst>
        </pc:cxnChg>
        <pc:cxnChg chg="add mod">
          <ac:chgData name="Diego Picazo García" userId="2e6ed9c7-3c4c-4043-ad45-3687a72f673f" providerId="ADAL" clId="{03CE4198-ADF5-2A42-A6AB-8D7BC650FE71}" dt="2023-03-18T16:04:18.950" v="3667" actId="1076"/>
          <ac:cxnSpMkLst>
            <pc:docMk/>
            <pc:sldMk cId="2569565300" sldId="257"/>
            <ac:cxnSpMk id="15" creationId="{DAF15347-F887-C3A2-F90A-5242339E8213}"/>
          </ac:cxnSpMkLst>
        </pc:cxnChg>
      </pc:sldChg>
      <pc:sldChg chg="addSp delSp modSp new mod ord setBg">
        <pc:chgData name="Diego Picazo García" userId="2e6ed9c7-3c4c-4043-ad45-3687a72f673f" providerId="ADAL" clId="{03CE4198-ADF5-2A42-A6AB-8D7BC650FE71}" dt="2023-03-18T17:00:24.538" v="4620" actId="20577"/>
        <pc:sldMkLst>
          <pc:docMk/>
          <pc:sldMk cId="4280460112" sldId="258"/>
        </pc:sldMkLst>
        <pc:spChg chg="del">
          <ac:chgData name="Diego Picazo García" userId="2e6ed9c7-3c4c-4043-ad45-3687a72f673f" providerId="ADAL" clId="{03CE4198-ADF5-2A42-A6AB-8D7BC650FE71}" dt="2023-03-17T11:10:34.394" v="754" actId="478"/>
          <ac:spMkLst>
            <pc:docMk/>
            <pc:sldMk cId="4280460112" sldId="258"/>
            <ac:spMk id="2" creationId="{1B0A803F-EF61-30C1-0CF3-F402157190E7}"/>
          </ac:spMkLst>
        </pc:spChg>
        <pc:spChg chg="add mod">
          <ac:chgData name="Diego Picazo García" userId="2e6ed9c7-3c4c-4043-ad45-3687a72f673f" providerId="ADAL" clId="{03CE4198-ADF5-2A42-A6AB-8D7BC650FE71}" dt="2023-03-18T17:00:24.538" v="4620" actId="20577"/>
          <ac:spMkLst>
            <pc:docMk/>
            <pc:sldMk cId="4280460112" sldId="258"/>
            <ac:spMk id="2" creationId="{DA0E4B7F-A5CA-E190-5567-0F22A0D9CFEE}"/>
          </ac:spMkLst>
        </pc:spChg>
        <pc:spChg chg="del">
          <ac:chgData name="Diego Picazo García" userId="2e6ed9c7-3c4c-4043-ad45-3687a72f673f" providerId="ADAL" clId="{03CE4198-ADF5-2A42-A6AB-8D7BC650FE71}" dt="2023-03-17T11:10:36.012" v="755" actId="478"/>
          <ac:spMkLst>
            <pc:docMk/>
            <pc:sldMk cId="4280460112" sldId="258"/>
            <ac:spMk id="3" creationId="{E78F1502-6F6D-D94A-7C15-FC7446FFD1E9}"/>
          </ac:spMkLst>
        </pc:spChg>
        <pc:spChg chg="add mod">
          <ac:chgData name="Diego Picazo García" userId="2e6ed9c7-3c4c-4043-ad45-3687a72f673f" providerId="ADAL" clId="{03CE4198-ADF5-2A42-A6AB-8D7BC650FE71}" dt="2023-03-17T11:19:12.285" v="990" actId="2711"/>
          <ac:spMkLst>
            <pc:docMk/>
            <pc:sldMk cId="4280460112" sldId="258"/>
            <ac:spMk id="6" creationId="{0F9B7BE4-FA6D-E50B-564A-E920ED9ACB6E}"/>
          </ac:spMkLst>
        </pc:spChg>
        <pc:spChg chg="add">
          <ac:chgData name="Diego Picazo García" userId="2e6ed9c7-3c4c-4043-ad45-3687a72f673f" providerId="ADAL" clId="{03CE4198-ADF5-2A42-A6AB-8D7BC650FE71}" dt="2023-03-17T11:13:21.554" v="760" actId="26606"/>
          <ac:spMkLst>
            <pc:docMk/>
            <pc:sldMk cId="4280460112" sldId="258"/>
            <ac:spMk id="10" creationId="{0B761509-3B9A-49A6-A84B-C3D86811697D}"/>
          </ac:spMkLst>
        </pc:spChg>
        <pc:spChg chg="add">
          <ac:chgData name="Diego Picazo García" userId="2e6ed9c7-3c4c-4043-ad45-3687a72f673f" providerId="ADAL" clId="{03CE4198-ADF5-2A42-A6AB-8D7BC650FE71}" dt="2023-03-17T11:13:21.554" v="760" actId="26606"/>
          <ac:spMkLst>
            <pc:docMk/>
            <pc:sldMk cId="4280460112" sldId="258"/>
            <ac:spMk id="12" creationId="{91DE43FD-EB47-414A-B0AB-169B0FFFA527}"/>
          </ac:spMkLst>
        </pc:spChg>
        <pc:spChg chg="add mod">
          <ac:chgData name="Diego Picazo García" userId="2e6ed9c7-3c4c-4043-ad45-3687a72f673f" providerId="ADAL" clId="{03CE4198-ADF5-2A42-A6AB-8D7BC650FE71}" dt="2023-03-17T11:24:21.400" v="1049" actId="1035"/>
          <ac:spMkLst>
            <pc:docMk/>
            <pc:sldMk cId="4280460112" sldId="258"/>
            <ac:spMk id="17" creationId="{6E461D66-9FD5-97AA-407B-1146C5B60B63}"/>
          </ac:spMkLst>
        </pc:spChg>
        <pc:grpChg chg="add">
          <ac:chgData name="Diego Picazo García" userId="2e6ed9c7-3c4c-4043-ad45-3687a72f673f" providerId="ADAL" clId="{03CE4198-ADF5-2A42-A6AB-8D7BC650FE71}" dt="2023-03-17T11:13:21.554" v="760" actId="26606"/>
          <ac:grpSpMkLst>
            <pc:docMk/>
            <pc:sldMk cId="4280460112" sldId="258"/>
            <ac:grpSpMk id="14" creationId="{58495BCC-CE77-4CC2-952E-846F41119FD5}"/>
          </ac:grpSpMkLst>
        </pc:grpChg>
        <pc:picChg chg="add mod">
          <ac:chgData name="Diego Picazo García" userId="2e6ed9c7-3c4c-4043-ad45-3687a72f673f" providerId="ADAL" clId="{03CE4198-ADF5-2A42-A6AB-8D7BC650FE71}" dt="2023-03-17T11:17:57.405" v="983" actId="1036"/>
          <ac:picMkLst>
            <pc:docMk/>
            <pc:sldMk cId="4280460112" sldId="258"/>
            <ac:picMk id="5" creationId="{8E8DC13C-FAB6-F304-EA1B-C08EA1BDB44F}"/>
          </ac:picMkLst>
        </pc:picChg>
        <pc:picChg chg="add del mod">
          <ac:chgData name="Diego Picazo García" userId="2e6ed9c7-3c4c-4043-ad45-3687a72f673f" providerId="ADAL" clId="{03CE4198-ADF5-2A42-A6AB-8D7BC650FE71}" dt="2023-03-17T11:21:29.959" v="995" actId="478"/>
          <ac:picMkLst>
            <pc:docMk/>
            <pc:sldMk cId="4280460112" sldId="258"/>
            <ac:picMk id="8" creationId="{285905C6-A1AE-DCDE-B8B2-69CF67043E81}"/>
          </ac:picMkLst>
        </pc:picChg>
        <pc:picChg chg="add mod">
          <ac:chgData name="Diego Picazo García" userId="2e6ed9c7-3c4c-4043-ad45-3687a72f673f" providerId="ADAL" clId="{03CE4198-ADF5-2A42-A6AB-8D7BC650FE71}" dt="2023-03-17T11:22:42.860" v="1004" actId="1076"/>
          <ac:picMkLst>
            <pc:docMk/>
            <pc:sldMk cId="4280460112" sldId="258"/>
            <ac:picMk id="11" creationId="{9DEB0BCB-2001-915D-96B0-A1197B4C3D90}"/>
          </ac:picMkLst>
        </pc:picChg>
        <pc:picChg chg="add del mod">
          <ac:chgData name="Diego Picazo García" userId="2e6ed9c7-3c4c-4043-ad45-3687a72f673f" providerId="ADAL" clId="{03CE4198-ADF5-2A42-A6AB-8D7BC650FE71}" dt="2023-03-17T11:22:59.240" v="1008" actId="478"/>
          <ac:picMkLst>
            <pc:docMk/>
            <pc:sldMk cId="4280460112" sldId="258"/>
            <ac:picMk id="13" creationId="{F2AFF50A-D7CF-4608-CA8C-3F4510E710DA}"/>
          </ac:picMkLst>
        </pc:picChg>
      </pc:sldChg>
      <pc:sldChg chg="addSp delSp modSp add mod">
        <pc:chgData name="Diego Picazo García" userId="2e6ed9c7-3c4c-4043-ad45-3687a72f673f" providerId="ADAL" clId="{03CE4198-ADF5-2A42-A6AB-8D7BC650FE71}" dt="2023-03-18T13:17:06.488" v="1815" actId="1038"/>
        <pc:sldMkLst>
          <pc:docMk/>
          <pc:sldMk cId="115320694" sldId="259"/>
        </pc:sldMkLst>
        <pc:spChg chg="mod">
          <ac:chgData name="Diego Picazo García" userId="2e6ed9c7-3c4c-4043-ad45-3687a72f673f" providerId="ADAL" clId="{03CE4198-ADF5-2A42-A6AB-8D7BC650FE71}" dt="2023-03-18T13:17:06.488" v="1815" actId="1038"/>
          <ac:spMkLst>
            <pc:docMk/>
            <pc:sldMk cId="115320694" sldId="259"/>
            <ac:spMk id="6" creationId="{F8BBC053-013B-B9CD-1CEC-72A2A0D0F30C}"/>
          </ac:spMkLst>
        </pc:spChg>
        <pc:spChg chg="mod">
          <ac:chgData name="Diego Picazo García" userId="2e6ed9c7-3c4c-4043-ad45-3687a72f673f" providerId="ADAL" clId="{03CE4198-ADF5-2A42-A6AB-8D7BC650FE71}" dt="2023-03-18T13:16:36.129" v="1809" actId="1076"/>
          <ac:spMkLst>
            <pc:docMk/>
            <pc:sldMk cId="115320694" sldId="259"/>
            <ac:spMk id="9" creationId="{F50B74D1-D3C4-363B-6E67-387434CF9942}"/>
          </ac:spMkLst>
        </pc:spChg>
        <pc:picChg chg="add mod modCrop">
          <ac:chgData name="Diego Picazo García" userId="2e6ed9c7-3c4c-4043-ad45-3687a72f673f" providerId="ADAL" clId="{03CE4198-ADF5-2A42-A6AB-8D7BC650FE71}" dt="2023-03-18T13:12:44.532" v="1557" actId="14100"/>
          <ac:picMkLst>
            <pc:docMk/>
            <pc:sldMk cId="115320694" sldId="259"/>
            <ac:picMk id="2" creationId="{1223CE1C-3046-F1B3-C6F4-8DF33D6EA57C}"/>
          </ac:picMkLst>
        </pc:picChg>
        <pc:picChg chg="add mod">
          <ac:chgData name="Diego Picazo García" userId="2e6ed9c7-3c4c-4043-ad45-3687a72f673f" providerId="ADAL" clId="{03CE4198-ADF5-2A42-A6AB-8D7BC650FE71}" dt="2023-03-18T13:10:39.419" v="1530" actId="167"/>
          <ac:picMkLst>
            <pc:docMk/>
            <pc:sldMk cId="115320694" sldId="259"/>
            <ac:picMk id="3" creationId="{304E55E4-13A2-F8D6-C17E-4F81FF2370AC}"/>
          </ac:picMkLst>
        </pc:picChg>
        <pc:picChg chg="del">
          <ac:chgData name="Diego Picazo García" userId="2e6ed9c7-3c4c-4043-ad45-3687a72f673f" providerId="ADAL" clId="{03CE4198-ADF5-2A42-A6AB-8D7BC650FE71}" dt="2023-03-18T13:09:39.964" v="1520" actId="478"/>
          <ac:picMkLst>
            <pc:docMk/>
            <pc:sldMk cId="115320694" sldId="259"/>
            <ac:picMk id="4" creationId="{27E8B826-9715-29EB-15C2-84AA08E7EAF7}"/>
          </ac:picMkLst>
        </pc:picChg>
        <pc:picChg chg="add mod modCrop">
          <ac:chgData name="Diego Picazo García" userId="2e6ed9c7-3c4c-4043-ad45-3687a72f673f" providerId="ADAL" clId="{03CE4198-ADF5-2A42-A6AB-8D7BC650FE71}" dt="2023-03-18T13:11:53.835" v="1553" actId="167"/>
          <ac:picMkLst>
            <pc:docMk/>
            <pc:sldMk cId="115320694" sldId="259"/>
            <ac:picMk id="5" creationId="{EC0F5C65-5F71-E851-5080-D36B46B80AEA}"/>
          </ac:picMkLst>
        </pc:picChg>
        <pc:cxnChg chg="add mod">
          <ac:chgData name="Diego Picazo García" userId="2e6ed9c7-3c4c-4043-ad45-3687a72f673f" providerId="ADAL" clId="{03CE4198-ADF5-2A42-A6AB-8D7BC650FE71}" dt="2023-03-18T13:15:27.134" v="1805" actId="171"/>
          <ac:cxnSpMkLst>
            <pc:docMk/>
            <pc:sldMk cId="115320694" sldId="259"/>
            <ac:cxnSpMk id="7" creationId="{89BAC78B-90FF-711C-FF42-A860A77A799E}"/>
          </ac:cxnSpMkLst>
        </pc:cxnChg>
      </pc:sldChg>
      <pc:sldChg chg="addSp delSp modSp add mod ord">
        <pc:chgData name="Diego Picazo García" userId="2e6ed9c7-3c4c-4043-ad45-3687a72f673f" providerId="ADAL" clId="{03CE4198-ADF5-2A42-A6AB-8D7BC650FE71}" dt="2023-03-18T16:38:26.666" v="4215" actId="14100"/>
        <pc:sldMkLst>
          <pc:docMk/>
          <pc:sldMk cId="2681415300" sldId="260"/>
        </pc:sldMkLst>
        <pc:spChg chg="mod">
          <ac:chgData name="Diego Picazo García" userId="2e6ed9c7-3c4c-4043-ad45-3687a72f673f" providerId="ADAL" clId="{03CE4198-ADF5-2A42-A6AB-8D7BC650FE71}" dt="2023-03-18T13:17:28.620" v="1833" actId="1038"/>
          <ac:spMkLst>
            <pc:docMk/>
            <pc:sldMk cId="2681415300" sldId="260"/>
            <ac:spMk id="6" creationId="{F8BBC053-013B-B9CD-1CEC-72A2A0D0F30C}"/>
          </ac:spMkLst>
        </pc:spChg>
        <pc:spChg chg="mod">
          <ac:chgData name="Diego Picazo García" userId="2e6ed9c7-3c4c-4043-ad45-3687a72f673f" providerId="ADAL" clId="{03CE4198-ADF5-2A42-A6AB-8D7BC650FE71}" dt="2023-03-18T12:48:04.443" v="1513" actId="14100"/>
          <ac:spMkLst>
            <pc:docMk/>
            <pc:sldMk cId="2681415300" sldId="260"/>
            <ac:spMk id="9" creationId="{F50B74D1-D3C4-363B-6E67-387434CF9942}"/>
          </ac:spMkLst>
        </pc:spChg>
        <pc:picChg chg="add mod modCrop">
          <ac:chgData name="Diego Picazo García" userId="2e6ed9c7-3c4c-4043-ad45-3687a72f673f" providerId="ADAL" clId="{03CE4198-ADF5-2A42-A6AB-8D7BC650FE71}" dt="2023-03-18T12:41:00.875" v="1345" actId="1076"/>
          <ac:picMkLst>
            <pc:docMk/>
            <pc:sldMk cId="2681415300" sldId="260"/>
            <ac:picMk id="3" creationId="{E4D28BE6-DE48-6F9A-2EAD-BB37838B55A1}"/>
          </ac:picMkLst>
        </pc:picChg>
        <pc:picChg chg="add mod modCrop">
          <ac:chgData name="Diego Picazo García" userId="2e6ed9c7-3c4c-4043-ad45-3687a72f673f" providerId="ADAL" clId="{03CE4198-ADF5-2A42-A6AB-8D7BC650FE71}" dt="2023-03-18T12:43:12.810" v="1358" actId="1076"/>
          <ac:picMkLst>
            <pc:docMk/>
            <pc:sldMk cId="2681415300" sldId="260"/>
            <ac:picMk id="5" creationId="{DB19224D-8091-7898-3F1F-76FB2670C760}"/>
          </ac:picMkLst>
        </pc:picChg>
        <pc:picChg chg="add mod">
          <ac:chgData name="Diego Picazo García" userId="2e6ed9c7-3c4c-4043-ad45-3687a72f673f" providerId="ADAL" clId="{03CE4198-ADF5-2A42-A6AB-8D7BC650FE71}" dt="2023-03-18T12:46:47.425" v="1390" actId="14100"/>
          <ac:picMkLst>
            <pc:docMk/>
            <pc:sldMk cId="2681415300" sldId="260"/>
            <ac:picMk id="8" creationId="{F0B0EFF1-7AAA-1CE1-40AD-BAA9DC5A8CA4}"/>
          </ac:picMkLst>
        </pc:picChg>
        <pc:picChg chg="add mod">
          <ac:chgData name="Diego Picazo García" userId="2e6ed9c7-3c4c-4043-ad45-3687a72f673f" providerId="ADAL" clId="{03CE4198-ADF5-2A42-A6AB-8D7BC650FE71}" dt="2023-03-18T12:43:28.543" v="1360" actId="14100"/>
          <ac:picMkLst>
            <pc:docMk/>
            <pc:sldMk cId="2681415300" sldId="260"/>
            <ac:picMk id="10" creationId="{F21CBD9F-99C2-A325-C4FD-A5A63DB4BF2B}"/>
          </ac:picMkLst>
        </pc:picChg>
        <pc:picChg chg="del">
          <ac:chgData name="Diego Picazo García" userId="2e6ed9c7-3c4c-4043-ad45-3687a72f673f" providerId="ADAL" clId="{03CE4198-ADF5-2A42-A6AB-8D7BC650FE71}" dt="2023-03-18T12:37:11.256" v="1266" actId="478"/>
          <ac:picMkLst>
            <pc:docMk/>
            <pc:sldMk cId="2681415300" sldId="260"/>
            <ac:picMk id="11" creationId="{A0CCD184-358E-6ECC-F12E-7FC579B33F6A}"/>
          </ac:picMkLst>
        </pc:picChg>
        <pc:cxnChg chg="add mod">
          <ac:chgData name="Diego Picazo García" userId="2e6ed9c7-3c4c-4043-ad45-3687a72f673f" providerId="ADAL" clId="{03CE4198-ADF5-2A42-A6AB-8D7BC650FE71}" dt="2023-03-18T12:44:08.141" v="1364" actId="1582"/>
          <ac:cxnSpMkLst>
            <pc:docMk/>
            <pc:sldMk cId="2681415300" sldId="260"/>
            <ac:cxnSpMk id="13" creationId="{8DA4493B-E1C5-51F8-8751-C736C027180F}"/>
          </ac:cxnSpMkLst>
        </pc:cxnChg>
        <pc:cxnChg chg="add del mod">
          <ac:chgData name="Diego Picazo García" userId="2e6ed9c7-3c4c-4043-ad45-3687a72f673f" providerId="ADAL" clId="{03CE4198-ADF5-2A42-A6AB-8D7BC650FE71}" dt="2023-03-18T12:44:20.297" v="1366"/>
          <ac:cxnSpMkLst>
            <pc:docMk/>
            <pc:sldMk cId="2681415300" sldId="260"/>
            <ac:cxnSpMk id="14" creationId="{FC88123D-A3D5-8CFC-B59E-DE54AB0F4D7C}"/>
          </ac:cxnSpMkLst>
        </pc:cxnChg>
        <pc:cxnChg chg="add mod">
          <ac:chgData name="Diego Picazo García" userId="2e6ed9c7-3c4c-4043-ad45-3687a72f673f" providerId="ADAL" clId="{03CE4198-ADF5-2A42-A6AB-8D7BC650FE71}" dt="2023-03-18T12:44:41.641" v="1369" actId="208"/>
          <ac:cxnSpMkLst>
            <pc:docMk/>
            <pc:sldMk cId="2681415300" sldId="260"/>
            <ac:cxnSpMk id="16" creationId="{16006EBB-9B61-E622-7166-4EE2C18DE542}"/>
          </ac:cxnSpMkLst>
        </pc:cxnChg>
        <pc:cxnChg chg="add mod">
          <ac:chgData name="Diego Picazo García" userId="2e6ed9c7-3c4c-4043-ad45-3687a72f673f" providerId="ADAL" clId="{03CE4198-ADF5-2A42-A6AB-8D7BC650FE71}" dt="2023-03-18T12:45:56.924" v="1385" actId="14100"/>
          <ac:cxnSpMkLst>
            <pc:docMk/>
            <pc:sldMk cId="2681415300" sldId="260"/>
            <ac:cxnSpMk id="18" creationId="{719F92D8-2158-87A4-E291-1BFC21ADACF0}"/>
          </ac:cxnSpMkLst>
        </pc:cxnChg>
        <pc:cxnChg chg="add mod">
          <ac:chgData name="Diego Picazo García" userId="2e6ed9c7-3c4c-4043-ad45-3687a72f673f" providerId="ADAL" clId="{03CE4198-ADF5-2A42-A6AB-8D7BC650FE71}" dt="2023-03-18T12:45:42.626" v="1383" actId="14100"/>
          <ac:cxnSpMkLst>
            <pc:docMk/>
            <pc:sldMk cId="2681415300" sldId="260"/>
            <ac:cxnSpMk id="21" creationId="{CA38FEA5-2FEE-9C97-7B2C-CA4E874CB043}"/>
          </ac:cxnSpMkLst>
        </pc:cxnChg>
        <pc:cxnChg chg="add mod">
          <ac:chgData name="Diego Picazo García" userId="2e6ed9c7-3c4c-4043-ad45-3687a72f673f" providerId="ADAL" clId="{03CE4198-ADF5-2A42-A6AB-8D7BC650FE71}" dt="2023-03-18T16:38:03.615" v="4208" actId="14100"/>
          <ac:cxnSpMkLst>
            <pc:docMk/>
            <pc:sldMk cId="2681415300" sldId="260"/>
            <ac:cxnSpMk id="29" creationId="{340C97B0-C543-5FB6-8F99-8B0C9C05E559}"/>
          </ac:cxnSpMkLst>
        </pc:cxnChg>
        <pc:cxnChg chg="add mod">
          <ac:chgData name="Diego Picazo García" userId="2e6ed9c7-3c4c-4043-ad45-3687a72f673f" providerId="ADAL" clId="{03CE4198-ADF5-2A42-A6AB-8D7BC650FE71}" dt="2023-03-18T16:38:11.031" v="4211" actId="14100"/>
          <ac:cxnSpMkLst>
            <pc:docMk/>
            <pc:sldMk cId="2681415300" sldId="260"/>
            <ac:cxnSpMk id="32" creationId="{09C5749A-1AF9-5781-6F35-AD6EF122A928}"/>
          </ac:cxnSpMkLst>
        </pc:cxnChg>
        <pc:cxnChg chg="add mod">
          <ac:chgData name="Diego Picazo García" userId="2e6ed9c7-3c4c-4043-ad45-3687a72f673f" providerId="ADAL" clId="{03CE4198-ADF5-2A42-A6AB-8D7BC650FE71}" dt="2023-03-18T16:38:26.666" v="4215" actId="14100"/>
          <ac:cxnSpMkLst>
            <pc:docMk/>
            <pc:sldMk cId="2681415300" sldId="260"/>
            <ac:cxnSpMk id="34" creationId="{12F51D45-8251-8A49-B5EC-E8F2107779C1}"/>
          </ac:cxnSpMkLst>
        </pc:cxnChg>
      </pc:sldChg>
      <pc:sldChg chg="addSp delSp modSp add mod">
        <pc:chgData name="Diego Picazo García" userId="2e6ed9c7-3c4c-4043-ad45-3687a72f673f" providerId="ADAL" clId="{03CE4198-ADF5-2A42-A6AB-8D7BC650FE71}" dt="2023-03-18T16:39:00.850" v="4217" actId="14100"/>
        <pc:sldMkLst>
          <pc:docMk/>
          <pc:sldMk cId="2415921114" sldId="261"/>
        </pc:sldMkLst>
        <pc:spChg chg="mod">
          <ac:chgData name="Diego Picazo García" userId="2e6ed9c7-3c4c-4043-ad45-3687a72f673f" providerId="ADAL" clId="{03CE4198-ADF5-2A42-A6AB-8D7BC650FE71}" dt="2023-03-18T13:31:02.222" v="2129" actId="20577"/>
          <ac:spMkLst>
            <pc:docMk/>
            <pc:sldMk cId="2415921114" sldId="261"/>
            <ac:spMk id="6" creationId="{F8BBC053-013B-B9CD-1CEC-72A2A0D0F30C}"/>
          </ac:spMkLst>
        </pc:spChg>
        <pc:spChg chg="mod">
          <ac:chgData name="Diego Picazo García" userId="2e6ed9c7-3c4c-4043-ad45-3687a72f673f" providerId="ADAL" clId="{03CE4198-ADF5-2A42-A6AB-8D7BC650FE71}" dt="2023-03-18T13:35:17.556" v="2339" actId="114"/>
          <ac:spMkLst>
            <pc:docMk/>
            <pc:sldMk cId="2415921114" sldId="261"/>
            <ac:spMk id="9" creationId="{F50B74D1-D3C4-363B-6E67-387434CF9942}"/>
          </ac:spMkLst>
        </pc:spChg>
        <pc:picChg chg="add mod">
          <ac:chgData name="Diego Picazo García" userId="2e6ed9c7-3c4c-4043-ad45-3687a72f673f" providerId="ADAL" clId="{03CE4198-ADF5-2A42-A6AB-8D7BC650FE71}" dt="2023-03-18T16:39:00.850" v="4217" actId="14100"/>
          <ac:picMkLst>
            <pc:docMk/>
            <pc:sldMk cId="2415921114" sldId="261"/>
            <ac:picMk id="2" creationId="{2A55DC7E-132C-D607-078B-6ACE0DFDCFD0}"/>
          </ac:picMkLst>
        </pc:picChg>
        <pc:picChg chg="add del mod">
          <ac:chgData name="Diego Picazo García" userId="2e6ed9c7-3c4c-4043-ad45-3687a72f673f" providerId="ADAL" clId="{03CE4198-ADF5-2A42-A6AB-8D7BC650FE71}" dt="2023-03-18T15:57:16.867" v="3448" actId="21"/>
          <ac:picMkLst>
            <pc:docMk/>
            <pc:sldMk cId="2415921114" sldId="261"/>
            <ac:picMk id="3" creationId="{CA864A69-F29A-28EA-DA41-22EDFA859126}"/>
          </ac:picMkLst>
        </pc:picChg>
        <pc:picChg chg="del">
          <ac:chgData name="Diego Picazo García" userId="2e6ed9c7-3c4c-4043-ad45-3687a72f673f" providerId="ADAL" clId="{03CE4198-ADF5-2A42-A6AB-8D7BC650FE71}" dt="2023-03-18T13:32:15.074" v="2133" actId="478"/>
          <ac:picMkLst>
            <pc:docMk/>
            <pc:sldMk cId="2415921114" sldId="261"/>
            <ac:picMk id="11" creationId="{A0CCD184-358E-6ECC-F12E-7FC579B33F6A}"/>
          </ac:picMkLst>
        </pc:picChg>
      </pc:sldChg>
      <pc:sldChg chg="addSp delSp modSp add del mod">
        <pc:chgData name="Diego Picazo García" userId="2e6ed9c7-3c4c-4043-ad45-3687a72f673f" providerId="ADAL" clId="{03CE4198-ADF5-2A42-A6AB-8D7BC650FE71}" dt="2023-03-18T15:19:13.992" v="3212" actId="478"/>
        <pc:sldMkLst>
          <pc:docMk/>
          <pc:sldMk cId="350061262" sldId="262"/>
        </pc:sldMkLst>
        <pc:spChg chg="mod">
          <ac:chgData name="Diego Picazo García" userId="2e6ed9c7-3c4c-4043-ad45-3687a72f673f" providerId="ADAL" clId="{03CE4198-ADF5-2A42-A6AB-8D7BC650FE71}" dt="2023-03-18T13:44:25.213" v="2342" actId="20577"/>
          <ac:spMkLst>
            <pc:docMk/>
            <pc:sldMk cId="350061262" sldId="262"/>
            <ac:spMk id="2" creationId="{57756C93-9D81-7D0D-2834-141BF55E261A}"/>
          </ac:spMkLst>
        </pc:spChg>
        <pc:spChg chg="mod">
          <ac:chgData name="Diego Picazo García" userId="2e6ed9c7-3c4c-4043-ad45-3687a72f673f" providerId="ADAL" clId="{03CE4198-ADF5-2A42-A6AB-8D7BC650FE71}" dt="2023-03-18T15:12:50.839" v="3135" actId="1035"/>
          <ac:spMkLst>
            <pc:docMk/>
            <pc:sldMk cId="350061262" sldId="262"/>
            <ac:spMk id="4" creationId="{3079E69A-228A-394B-9C78-31EA15DBE25B}"/>
          </ac:spMkLst>
        </pc:spChg>
        <pc:spChg chg="add mod">
          <ac:chgData name="Diego Picazo García" userId="2e6ed9c7-3c4c-4043-ad45-3687a72f673f" providerId="ADAL" clId="{03CE4198-ADF5-2A42-A6AB-8D7BC650FE71}" dt="2023-03-18T15:10:40.053" v="2919" actId="1076"/>
          <ac:spMkLst>
            <pc:docMk/>
            <pc:sldMk cId="350061262" sldId="262"/>
            <ac:spMk id="18" creationId="{A0A3A9F4-883B-9A1D-FB67-EBD31E5CC83E}"/>
          </ac:spMkLst>
        </pc:spChg>
        <pc:spChg chg="add mod">
          <ac:chgData name="Diego Picazo García" userId="2e6ed9c7-3c4c-4043-ad45-3687a72f673f" providerId="ADAL" clId="{03CE4198-ADF5-2A42-A6AB-8D7BC650FE71}" dt="2023-03-18T15:13:29.219" v="3186" actId="1076"/>
          <ac:spMkLst>
            <pc:docMk/>
            <pc:sldMk cId="350061262" sldId="262"/>
            <ac:spMk id="19" creationId="{FDB86F48-51FB-3056-9F53-447D5707E6ED}"/>
          </ac:spMkLst>
        </pc:spChg>
        <pc:spChg chg="add del mod">
          <ac:chgData name="Diego Picazo García" userId="2e6ed9c7-3c4c-4043-ad45-3687a72f673f" providerId="ADAL" clId="{03CE4198-ADF5-2A42-A6AB-8D7BC650FE71}" dt="2023-03-18T15:19:13.992" v="3212" actId="478"/>
          <ac:spMkLst>
            <pc:docMk/>
            <pc:sldMk cId="350061262" sldId="262"/>
            <ac:spMk id="21" creationId="{5A519E26-03CE-7DF9-1743-A6803F7DD3ED}"/>
          </ac:spMkLst>
        </pc:spChg>
        <pc:picChg chg="add mod modCrop">
          <ac:chgData name="Diego Picazo García" userId="2e6ed9c7-3c4c-4043-ad45-3687a72f673f" providerId="ADAL" clId="{03CE4198-ADF5-2A42-A6AB-8D7BC650FE71}" dt="2023-03-18T15:07:25.355" v="2804" actId="732"/>
          <ac:picMkLst>
            <pc:docMk/>
            <pc:sldMk cId="350061262" sldId="262"/>
            <ac:picMk id="3" creationId="{F5382331-BE6E-F046-B82E-7E34540FFEF6}"/>
          </ac:picMkLst>
        </pc:picChg>
        <pc:picChg chg="add mod">
          <ac:chgData name="Diego Picazo García" userId="2e6ed9c7-3c4c-4043-ad45-3687a72f673f" providerId="ADAL" clId="{03CE4198-ADF5-2A42-A6AB-8D7BC650FE71}" dt="2023-03-18T15:07:04.071" v="2800" actId="14100"/>
          <ac:picMkLst>
            <pc:docMk/>
            <pc:sldMk cId="350061262" sldId="262"/>
            <ac:picMk id="6" creationId="{47A82BE1-7891-DC1A-1BA6-BA2524A5E9CF}"/>
          </ac:picMkLst>
        </pc:picChg>
        <pc:picChg chg="add mod">
          <ac:chgData name="Diego Picazo García" userId="2e6ed9c7-3c4c-4043-ad45-3687a72f673f" providerId="ADAL" clId="{03CE4198-ADF5-2A42-A6AB-8D7BC650FE71}" dt="2023-03-18T15:07:38.357" v="2807" actId="14100"/>
          <ac:picMkLst>
            <pc:docMk/>
            <pc:sldMk cId="350061262" sldId="262"/>
            <ac:picMk id="7" creationId="{DD3B92FE-223D-C9C9-5019-04AE2484EE3B}"/>
          </ac:picMkLst>
        </pc:picChg>
        <pc:picChg chg="del">
          <ac:chgData name="Diego Picazo García" userId="2e6ed9c7-3c4c-4043-ad45-3687a72f673f" providerId="ADAL" clId="{03CE4198-ADF5-2A42-A6AB-8D7BC650FE71}" dt="2023-03-18T15:04:12.787" v="2746" actId="478"/>
          <ac:picMkLst>
            <pc:docMk/>
            <pc:sldMk cId="350061262" sldId="262"/>
            <ac:picMk id="11" creationId="{55A4DED5-3220-8996-586F-9FC488D3E905}"/>
          </ac:picMkLst>
        </pc:picChg>
        <pc:picChg chg="del">
          <ac:chgData name="Diego Picazo García" userId="2e6ed9c7-3c4c-4043-ad45-3687a72f673f" providerId="ADAL" clId="{03CE4198-ADF5-2A42-A6AB-8D7BC650FE71}" dt="2023-03-18T15:02:11.935" v="2729" actId="478"/>
          <ac:picMkLst>
            <pc:docMk/>
            <pc:sldMk cId="350061262" sldId="262"/>
            <ac:picMk id="13" creationId="{C560E671-D90C-C5B3-B359-EC19E60149DE}"/>
          </ac:picMkLst>
        </pc:picChg>
        <pc:cxnChg chg="add del mod">
          <ac:chgData name="Diego Picazo García" userId="2e6ed9c7-3c4c-4043-ad45-3687a72f673f" providerId="ADAL" clId="{03CE4198-ADF5-2A42-A6AB-8D7BC650FE71}" dt="2023-03-18T15:02:50.026" v="2744" actId="478"/>
          <ac:cxnSpMkLst>
            <pc:docMk/>
            <pc:sldMk cId="350061262" sldId="262"/>
            <ac:cxnSpMk id="5" creationId="{B696D76D-1E56-0CFC-53D1-2C7ED1362041}"/>
          </ac:cxnSpMkLst>
        </pc:cxnChg>
        <pc:cxnChg chg="add mod">
          <ac:chgData name="Diego Picazo García" userId="2e6ed9c7-3c4c-4043-ad45-3687a72f673f" providerId="ADAL" clId="{03CE4198-ADF5-2A42-A6AB-8D7BC650FE71}" dt="2023-03-18T15:08:03.223" v="2812" actId="14100"/>
          <ac:cxnSpMkLst>
            <pc:docMk/>
            <pc:sldMk cId="350061262" sldId="262"/>
            <ac:cxnSpMk id="9" creationId="{AE48261C-97D7-F198-E17B-6B7AA289FCEC}"/>
          </ac:cxnSpMkLst>
        </pc:cxnChg>
        <pc:cxnChg chg="add mod">
          <ac:chgData name="Diego Picazo García" userId="2e6ed9c7-3c4c-4043-ad45-3687a72f673f" providerId="ADAL" clId="{03CE4198-ADF5-2A42-A6AB-8D7BC650FE71}" dt="2023-03-18T15:08:21.620" v="2817" actId="14100"/>
          <ac:cxnSpMkLst>
            <pc:docMk/>
            <pc:sldMk cId="350061262" sldId="262"/>
            <ac:cxnSpMk id="12" creationId="{9B7A8FF6-0060-67BC-D4A0-EB7868D5037E}"/>
          </ac:cxnSpMkLst>
        </pc:cxnChg>
        <pc:cxnChg chg="mod">
          <ac:chgData name="Diego Picazo García" userId="2e6ed9c7-3c4c-4043-ad45-3687a72f673f" providerId="ADAL" clId="{03CE4198-ADF5-2A42-A6AB-8D7BC650FE71}" dt="2023-03-18T15:07:49.823" v="2808" actId="14100"/>
          <ac:cxnSpMkLst>
            <pc:docMk/>
            <pc:sldMk cId="350061262" sldId="262"/>
            <ac:cxnSpMk id="14" creationId="{B72948BF-6F93-4658-B90A-A34E15EE8427}"/>
          </ac:cxnSpMkLst>
        </pc:cxnChg>
      </pc:sldChg>
      <pc:sldChg chg="addSp delSp modSp add mod">
        <pc:chgData name="Diego Picazo García" userId="2e6ed9c7-3c4c-4043-ad45-3687a72f673f" providerId="ADAL" clId="{03CE4198-ADF5-2A42-A6AB-8D7BC650FE71}" dt="2023-03-18T15:56:23.335" v="3446" actId="1038"/>
        <pc:sldMkLst>
          <pc:docMk/>
          <pc:sldMk cId="95622720" sldId="263"/>
        </pc:sldMkLst>
        <pc:spChg chg="mod">
          <ac:chgData name="Diego Picazo García" userId="2e6ed9c7-3c4c-4043-ad45-3687a72f673f" providerId="ADAL" clId="{03CE4198-ADF5-2A42-A6AB-8D7BC650FE71}" dt="2023-03-18T15:23:21.335" v="3221" actId="20577"/>
          <ac:spMkLst>
            <pc:docMk/>
            <pc:sldMk cId="95622720" sldId="263"/>
            <ac:spMk id="2" creationId="{57756C93-9D81-7D0D-2834-141BF55E261A}"/>
          </ac:spMkLst>
        </pc:spChg>
        <pc:spChg chg="mod">
          <ac:chgData name="Diego Picazo García" userId="2e6ed9c7-3c4c-4043-ad45-3687a72f673f" providerId="ADAL" clId="{03CE4198-ADF5-2A42-A6AB-8D7BC650FE71}" dt="2023-03-18T15:56:23.335" v="3446" actId="1038"/>
          <ac:spMkLst>
            <pc:docMk/>
            <pc:sldMk cId="95622720" sldId="263"/>
            <ac:spMk id="4" creationId="{3079E69A-228A-394B-9C78-31EA15DBE25B}"/>
          </ac:spMkLst>
        </pc:spChg>
        <pc:spChg chg="del">
          <ac:chgData name="Diego Picazo García" userId="2e6ed9c7-3c4c-4043-ad45-3687a72f673f" providerId="ADAL" clId="{03CE4198-ADF5-2A42-A6AB-8D7BC650FE71}" dt="2023-03-18T15:49:25.684" v="3249" actId="478"/>
          <ac:spMkLst>
            <pc:docMk/>
            <pc:sldMk cId="95622720" sldId="263"/>
            <ac:spMk id="18" creationId="{A0A3A9F4-883B-9A1D-FB67-EBD31E5CC83E}"/>
          </ac:spMkLst>
        </pc:spChg>
        <pc:spChg chg="del">
          <ac:chgData name="Diego Picazo García" userId="2e6ed9c7-3c4c-4043-ad45-3687a72f673f" providerId="ADAL" clId="{03CE4198-ADF5-2A42-A6AB-8D7BC650FE71}" dt="2023-03-18T15:49:24.488" v="3248" actId="478"/>
          <ac:spMkLst>
            <pc:docMk/>
            <pc:sldMk cId="95622720" sldId="263"/>
            <ac:spMk id="19" creationId="{FDB86F48-51FB-3056-9F53-447D5707E6ED}"/>
          </ac:spMkLst>
        </pc:spChg>
        <pc:picChg chg="del">
          <ac:chgData name="Diego Picazo García" userId="2e6ed9c7-3c4c-4043-ad45-3687a72f673f" providerId="ADAL" clId="{03CE4198-ADF5-2A42-A6AB-8D7BC650FE71}" dt="2023-03-18T15:49:19.124" v="3244" actId="478"/>
          <ac:picMkLst>
            <pc:docMk/>
            <pc:sldMk cId="95622720" sldId="263"/>
            <ac:picMk id="3" creationId="{F5382331-BE6E-F046-B82E-7E34540FFEF6}"/>
          </ac:picMkLst>
        </pc:picChg>
        <pc:picChg chg="add del mod modCrop">
          <ac:chgData name="Diego Picazo García" userId="2e6ed9c7-3c4c-4043-ad45-3687a72f673f" providerId="ADAL" clId="{03CE4198-ADF5-2A42-A6AB-8D7BC650FE71}" dt="2023-03-18T15:53:09.533" v="3294" actId="167"/>
          <ac:picMkLst>
            <pc:docMk/>
            <pc:sldMk cId="95622720" sldId="263"/>
            <ac:picMk id="5" creationId="{2753EC21-4626-9E37-32D4-6C76B795A6AB}"/>
          </ac:picMkLst>
        </pc:picChg>
        <pc:picChg chg="del">
          <ac:chgData name="Diego Picazo García" userId="2e6ed9c7-3c4c-4043-ad45-3687a72f673f" providerId="ADAL" clId="{03CE4198-ADF5-2A42-A6AB-8D7BC650FE71}" dt="2023-03-18T15:49:17.445" v="3242" actId="478"/>
          <ac:picMkLst>
            <pc:docMk/>
            <pc:sldMk cId="95622720" sldId="263"/>
            <ac:picMk id="6" creationId="{47A82BE1-7891-DC1A-1BA6-BA2524A5E9CF}"/>
          </ac:picMkLst>
        </pc:picChg>
        <pc:picChg chg="del">
          <ac:chgData name="Diego Picazo García" userId="2e6ed9c7-3c4c-4043-ad45-3687a72f673f" providerId="ADAL" clId="{03CE4198-ADF5-2A42-A6AB-8D7BC650FE71}" dt="2023-03-18T15:49:18.433" v="3243" actId="478"/>
          <ac:picMkLst>
            <pc:docMk/>
            <pc:sldMk cId="95622720" sldId="263"/>
            <ac:picMk id="7" creationId="{DD3B92FE-223D-C9C9-5019-04AE2484EE3B}"/>
          </ac:picMkLst>
        </pc:picChg>
        <pc:picChg chg="add mod">
          <ac:chgData name="Diego Picazo García" userId="2e6ed9c7-3c4c-4043-ad45-3687a72f673f" providerId="ADAL" clId="{03CE4198-ADF5-2A42-A6AB-8D7BC650FE71}" dt="2023-03-18T15:53:47.533" v="3301" actId="14100"/>
          <ac:picMkLst>
            <pc:docMk/>
            <pc:sldMk cId="95622720" sldId="263"/>
            <ac:picMk id="8" creationId="{8399AB9E-2336-D858-E386-F09C15317E54}"/>
          </ac:picMkLst>
        </pc:picChg>
        <pc:picChg chg="add mod">
          <ac:chgData name="Diego Picazo García" userId="2e6ed9c7-3c4c-4043-ad45-3687a72f673f" providerId="ADAL" clId="{03CE4198-ADF5-2A42-A6AB-8D7BC650FE71}" dt="2023-03-18T15:56:09.210" v="3443" actId="1076"/>
          <ac:picMkLst>
            <pc:docMk/>
            <pc:sldMk cId="95622720" sldId="263"/>
            <ac:picMk id="10" creationId="{31AF73E9-7757-7692-C25E-21F819F12944}"/>
          </ac:picMkLst>
        </pc:picChg>
        <pc:picChg chg="add mod">
          <ac:chgData name="Diego Picazo García" userId="2e6ed9c7-3c4c-4043-ad45-3687a72f673f" providerId="ADAL" clId="{03CE4198-ADF5-2A42-A6AB-8D7BC650FE71}" dt="2023-03-18T15:53:52.158" v="3302" actId="167"/>
          <ac:picMkLst>
            <pc:docMk/>
            <pc:sldMk cId="95622720" sldId="263"/>
            <ac:picMk id="11" creationId="{D5D097EE-8104-B4C0-585E-CB3E7EF3A15C}"/>
          </ac:picMkLst>
        </pc:picChg>
        <pc:cxnChg chg="del">
          <ac:chgData name="Diego Picazo García" userId="2e6ed9c7-3c4c-4043-ad45-3687a72f673f" providerId="ADAL" clId="{03CE4198-ADF5-2A42-A6AB-8D7BC650FE71}" dt="2023-03-18T15:49:22.917" v="3247" actId="478"/>
          <ac:cxnSpMkLst>
            <pc:docMk/>
            <pc:sldMk cId="95622720" sldId="263"/>
            <ac:cxnSpMk id="9" creationId="{AE48261C-97D7-F198-E17B-6B7AA289FCEC}"/>
          </ac:cxnSpMkLst>
        </pc:cxnChg>
        <pc:cxnChg chg="del">
          <ac:chgData name="Diego Picazo García" userId="2e6ed9c7-3c4c-4043-ad45-3687a72f673f" providerId="ADAL" clId="{03CE4198-ADF5-2A42-A6AB-8D7BC650FE71}" dt="2023-03-18T15:49:21.650" v="3246" actId="478"/>
          <ac:cxnSpMkLst>
            <pc:docMk/>
            <pc:sldMk cId="95622720" sldId="263"/>
            <ac:cxnSpMk id="12" creationId="{9B7A8FF6-0060-67BC-D4A0-EB7868D5037E}"/>
          </ac:cxnSpMkLst>
        </pc:cxnChg>
        <pc:cxnChg chg="add mod">
          <ac:chgData name="Diego Picazo García" userId="2e6ed9c7-3c4c-4043-ad45-3687a72f673f" providerId="ADAL" clId="{03CE4198-ADF5-2A42-A6AB-8D7BC650FE71}" dt="2023-03-18T15:55:26.199" v="3428" actId="14100"/>
          <ac:cxnSpMkLst>
            <pc:docMk/>
            <pc:sldMk cId="95622720" sldId="263"/>
            <ac:cxnSpMk id="13" creationId="{9D194B55-09D3-D1BB-4FA0-2FAB97CFF96A}"/>
          </ac:cxnSpMkLst>
        </pc:cxnChg>
        <pc:cxnChg chg="del">
          <ac:chgData name="Diego Picazo García" userId="2e6ed9c7-3c4c-4043-ad45-3687a72f673f" providerId="ADAL" clId="{03CE4198-ADF5-2A42-A6AB-8D7BC650FE71}" dt="2023-03-18T15:49:20.456" v="3245" actId="478"/>
          <ac:cxnSpMkLst>
            <pc:docMk/>
            <pc:sldMk cId="95622720" sldId="263"/>
            <ac:cxnSpMk id="14" creationId="{B72948BF-6F93-4658-B90A-A34E15EE8427}"/>
          </ac:cxnSpMkLst>
        </pc:cxnChg>
        <pc:cxnChg chg="add mod">
          <ac:chgData name="Diego Picazo García" userId="2e6ed9c7-3c4c-4043-ad45-3687a72f673f" providerId="ADAL" clId="{03CE4198-ADF5-2A42-A6AB-8D7BC650FE71}" dt="2023-03-18T15:55:35.532" v="3432" actId="14100"/>
          <ac:cxnSpMkLst>
            <pc:docMk/>
            <pc:sldMk cId="95622720" sldId="263"/>
            <ac:cxnSpMk id="16" creationId="{C350BCBA-11A6-856B-7B4F-68C3B791FEFD}"/>
          </ac:cxnSpMkLst>
        </pc:cxnChg>
        <pc:cxnChg chg="add mod">
          <ac:chgData name="Diego Picazo García" userId="2e6ed9c7-3c4c-4043-ad45-3687a72f673f" providerId="ADAL" clId="{03CE4198-ADF5-2A42-A6AB-8D7BC650FE71}" dt="2023-03-18T15:55:44.614" v="3436" actId="14100"/>
          <ac:cxnSpMkLst>
            <pc:docMk/>
            <pc:sldMk cId="95622720" sldId="263"/>
            <ac:cxnSpMk id="21" creationId="{DF0603B1-5DD4-BFD9-6CF1-7C9DC57A6268}"/>
          </ac:cxnSpMkLst>
        </pc:cxnChg>
      </pc:sldChg>
      <pc:sldChg chg="addSp delSp modSp add del mod">
        <pc:chgData name="Diego Picazo García" userId="2e6ed9c7-3c4c-4043-ad45-3687a72f673f" providerId="ADAL" clId="{03CE4198-ADF5-2A42-A6AB-8D7BC650FE71}" dt="2023-03-18T15:16:15.065" v="3206" actId="2890"/>
        <pc:sldMkLst>
          <pc:docMk/>
          <pc:sldMk cId="1947303306" sldId="263"/>
        </pc:sldMkLst>
        <pc:spChg chg="add del">
          <ac:chgData name="Diego Picazo García" userId="2e6ed9c7-3c4c-4043-ad45-3687a72f673f" providerId="ADAL" clId="{03CE4198-ADF5-2A42-A6AB-8D7BC650FE71}" dt="2023-03-18T15:16:14.331" v="3204" actId="478"/>
          <ac:spMkLst>
            <pc:docMk/>
            <pc:sldMk cId="1947303306" sldId="263"/>
            <ac:spMk id="4" creationId="{3079E69A-228A-394B-9C78-31EA15DBE25B}"/>
          </ac:spMkLst>
        </pc:spChg>
        <pc:spChg chg="add del">
          <ac:chgData name="Diego Picazo García" userId="2e6ed9c7-3c4c-4043-ad45-3687a72f673f" providerId="ADAL" clId="{03CE4198-ADF5-2A42-A6AB-8D7BC650FE71}" dt="2023-03-18T15:16:10.309" v="3197" actId="22"/>
          <ac:spMkLst>
            <pc:docMk/>
            <pc:sldMk cId="1947303306" sldId="263"/>
            <ac:spMk id="8" creationId="{71364745-93FE-6863-53C8-21D06AD2109D}"/>
          </ac:spMkLst>
        </pc:spChg>
        <pc:spChg chg="add del">
          <ac:chgData name="Diego Picazo García" userId="2e6ed9c7-3c4c-4043-ad45-3687a72f673f" providerId="ADAL" clId="{03CE4198-ADF5-2A42-A6AB-8D7BC650FE71}" dt="2023-03-18T15:16:12.992" v="3201" actId="478"/>
          <ac:spMkLst>
            <pc:docMk/>
            <pc:sldMk cId="1947303306" sldId="263"/>
            <ac:spMk id="18" creationId="{A0A3A9F4-883B-9A1D-FB67-EBD31E5CC83E}"/>
          </ac:spMkLst>
        </pc:spChg>
        <pc:spChg chg="add del mod">
          <ac:chgData name="Diego Picazo García" userId="2e6ed9c7-3c4c-4043-ad45-3687a72f673f" providerId="ADAL" clId="{03CE4198-ADF5-2A42-A6AB-8D7BC650FE71}" dt="2023-03-18T15:16:11.843" v="3199" actId="20577"/>
          <ac:spMkLst>
            <pc:docMk/>
            <pc:sldMk cId="1947303306" sldId="263"/>
            <ac:spMk id="19" creationId="{FDB86F48-51FB-3056-9F53-447D5707E6ED}"/>
          </ac:spMkLst>
        </pc:spChg>
        <pc:picChg chg="add del">
          <ac:chgData name="Diego Picazo García" userId="2e6ed9c7-3c4c-4043-ad45-3687a72f673f" providerId="ADAL" clId="{03CE4198-ADF5-2A42-A6AB-8D7BC650FE71}" dt="2023-03-18T15:16:12.273" v="3200" actId="478"/>
          <ac:picMkLst>
            <pc:docMk/>
            <pc:sldMk cId="1947303306" sldId="263"/>
            <ac:picMk id="3" creationId="{F5382331-BE6E-F046-B82E-7E34540FFEF6}"/>
          </ac:picMkLst>
        </pc:picChg>
        <pc:picChg chg="add del">
          <ac:chgData name="Diego Picazo García" userId="2e6ed9c7-3c4c-4043-ad45-3687a72f673f" providerId="ADAL" clId="{03CE4198-ADF5-2A42-A6AB-8D7BC650FE71}" dt="2023-03-18T15:16:14.797" v="3205" actId="478"/>
          <ac:picMkLst>
            <pc:docMk/>
            <pc:sldMk cId="1947303306" sldId="263"/>
            <ac:picMk id="6" creationId="{47A82BE1-7891-DC1A-1BA6-BA2524A5E9CF}"/>
          </ac:picMkLst>
        </pc:picChg>
        <pc:picChg chg="add del">
          <ac:chgData name="Diego Picazo García" userId="2e6ed9c7-3c4c-4043-ad45-3687a72f673f" providerId="ADAL" clId="{03CE4198-ADF5-2A42-A6AB-8D7BC650FE71}" dt="2023-03-18T15:16:13.485" v="3202" actId="478"/>
          <ac:picMkLst>
            <pc:docMk/>
            <pc:sldMk cId="1947303306" sldId="263"/>
            <ac:picMk id="7" creationId="{DD3B92FE-223D-C9C9-5019-04AE2484EE3B}"/>
          </ac:picMkLst>
        </pc:picChg>
        <pc:cxnChg chg="add del">
          <ac:chgData name="Diego Picazo García" userId="2e6ed9c7-3c4c-4043-ad45-3687a72f673f" providerId="ADAL" clId="{03CE4198-ADF5-2A42-A6AB-8D7BC650FE71}" dt="2023-03-18T15:16:13.898" v="3203" actId="478"/>
          <ac:cxnSpMkLst>
            <pc:docMk/>
            <pc:sldMk cId="1947303306" sldId="263"/>
            <ac:cxnSpMk id="9" creationId="{AE48261C-97D7-F198-E17B-6B7AA289FCEC}"/>
          </ac:cxnSpMkLst>
        </pc:cxnChg>
      </pc:sldChg>
      <pc:sldChg chg="addSp delSp modSp add mod">
        <pc:chgData name="Diego Picazo García" userId="2e6ed9c7-3c4c-4043-ad45-3687a72f673f" providerId="ADAL" clId="{03CE4198-ADF5-2A42-A6AB-8D7BC650FE71}" dt="2023-03-18T15:58:32.851" v="3477" actId="20577"/>
        <pc:sldMkLst>
          <pc:docMk/>
          <pc:sldMk cId="1234092156" sldId="264"/>
        </pc:sldMkLst>
        <pc:spChg chg="mod">
          <ac:chgData name="Diego Picazo García" userId="2e6ed9c7-3c4c-4043-ad45-3687a72f673f" providerId="ADAL" clId="{03CE4198-ADF5-2A42-A6AB-8D7BC650FE71}" dt="2023-03-18T15:57:25.972" v="3451" actId="20577"/>
          <ac:spMkLst>
            <pc:docMk/>
            <pc:sldMk cId="1234092156" sldId="264"/>
            <ac:spMk id="2" creationId="{57756C93-9D81-7D0D-2834-141BF55E261A}"/>
          </ac:spMkLst>
        </pc:spChg>
        <pc:spChg chg="mod">
          <ac:chgData name="Diego Picazo García" userId="2e6ed9c7-3c4c-4043-ad45-3687a72f673f" providerId="ADAL" clId="{03CE4198-ADF5-2A42-A6AB-8D7BC650FE71}" dt="2023-03-18T15:58:32.851" v="3477" actId="20577"/>
          <ac:spMkLst>
            <pc:docMk/>
            <pc:sldMk cId="1234092156" sldId="264"/>
            <ac:spMk id="4" creationId="{3079E69A-228A-394B-9C78-31EA15DBE25B}"/>
          </ac:spMkLst>
        </pc:spChg>
        <pc:picChg chg="add mod">
          <ac:chgData name="Diego Picazo García" userId="2e6ed9c7-3c4c-4043-ad45-3687a72f673f" providerId="ADAL" clId="{03CE4198-ADF5-2A42-A6AB-8D7BC650FE71}" dt="2023-03-18T15:57:48.554" v="3463" actId="167"/>
          <ac:picMkLst>
            <pc:docMk/>
            <pc:sldMk cId="1234092156" sldId="264"/>
            <ac:picMk id="3" creationId="{89898CF4-D87E-6241-CE30-D591304A67B4}"/>
          </ac:picMkLst>
        </pc:picChg>
        <pc:picChg chg="del">
          <ac:chgData name="Diego Picazo García" userId="2e6ed9c7-3c4c-4043-ad45-3687a72f673f" providerId="ADAL" clId="{03CE4198-ADF5-2A42-A6AB-8D7BC650FE71}" dt="2023-03-18T15:57:35.809" v="3459" actId="478"/>
          <ac:picMkLst>
            <pc:docMk/>
            <pc:sldMk cId="1234092156" sldId="264"/>
            <ac:picMk id="5" creationId="{2753EC21-4626-9E37-32D4-6C76B795A6AB}"/>
          </ac:picMkLst>
        </pc:picChg>
        <pc:picChg chg="del">
          <ac:chgData name="Diego Picazo García" userId="2e6ed9c7-3c4c-4043-ad45-3687a72f673f" providerId="ADAL" clId="{03CE4198-ADF5-2A42-A6AB-8D7BC650FE71}" dt="2023-03-18T15:57:28.083" v="3452" actId="478"/>
          <ac:picMkLst>
            <pc:docMk/>
            <pc:sldMk cId="1234092156" sldId="264"/>
            <ac:picMk id="8" creationId="{8399AB9E-2336-D858-E386-F09C15317E54}"/>
          </ac:picMkLst>
        </pc:picChg>
        <pc:picChg chg="del mod">
          <ac:chgData name="Diego Picazo García" userId="2e6ed9c7-3c4c-4043-ad45-3687a72f673f" providerId="ADAL" clId="{03CE4198-ADF5-2A42-A6AB-8D7BC650FE71}" dt="2023-03-18T15:57:30.278" v="3455" actId="478"/>
          <ac:picMkLst>
            <pc:docMk/>
            <pc:sldMk cId="1234092156" sldId="264"/>
            <ac:picMk id="10" creationId="{31AF73E9-7757-7692-C25E-21F819F12944}"/>
          </ac:picMkLst>
        </pc:picChg>
        <pc:picChg chg="del">
          <ac:chgData name="Diego Picazo García" userId="2e6ed9c7-3c4c-4043-ad45-3687a72f673f" providerId="ADAL" clId="{03CE4198-ADF5-2A42-A6AB-8D7BC650FE71}" dt="2023-03-18T15:57:29.166" v="3453" actId="478"/>
          <ac:picMkLst>
            <pc:docMk/>
            <pc:sldMk cId="1234092156" sldId="264"/>
            <ac:picMk id="11" creationId="{D5D097EE-8104-B4C0-585E-CB3E7EF3A15C}"/>
          </ac:picMkLst>
        </pc:picChg>
        <pc:cxnChg chg="del">
          <ac:chgData name="Diego Picazo García" userId="2e6ed9c7-3c4c-4043-ad45-3687a72f673f" providerId="ADAL" clId="{03CE4198-ADF5-2A42-A6AB-8D7BC650FE71}" dt="2023-03-18T15:57:35.198" v="3458" actId="478"/>
          <ac:cxnSpMkLst>
            <pc:docMk/>
            <pc:sldMk cId="1234092156" sldId="264"/>
            <ac:cxnSpMk id="13" creationId="{9D194B55-09D3-D1BB-4FA0-2FAB97CFF96A}"/>
          </ac:cxnSpMkLst>
        </pc:cxnChg>
        <pc:cxnChg chg="del">
          <ac:chgData name="Diego Picazo García" userId="2e6ed9c7-3c4c-4043-ad45-3687a72f673f" providerId="ADAL" clId="{03CE4198-ADF5-2A42-A6AB-8D7BC650FE71}" dt="2023-03-18T15:57:32.898" v="3456" actId="478"/>
          <ac:cxnSpMkLst>
            <pc:docMk/>
            <pc:sldMk cId="1234092156" sldId="264"/>
            <ac:cxnSpMk id="16" creationId="{C350BCBA-11A6-856B-7B4F-68C3B791FEFD}"/>
          </ac:cxnSpMkLst>
        </pc:cxnChg>
        <pc:cxnChg chg="del">
          <ac:chgData name="Diego Picazo García" userId="2e6ed9c7-3c4c-4043-ad45-3687a72f673f" providerId="ADAL" clId="{03CE4198-ADF5-2A42-A6AB-8D7BC650FE71}" dt="2023-03-18T15:57:34.114" v="3457" actId="478"/>
          <ac:cxnSpMkLst>
            <pc:docMk/>
            <pc:sldMk cId="1234092156" sldId="264"/>
            <ac:cxnSpMk id="21" creationId="{DF0603B1-5DD4-BFD9-6CF1-7C9DC57A6268}"/>
          </ac:cxnSpMkLst>
        </pc:cxnChg>
      </pc:sldChg>
      <pc:sldChg chg="addSp delSp modSp add mod">
        <pc:chgData name="Diego Picazo García" userId="2e6ed9c7-3c4c-4043-ad45-3687a72f673f" providerId="ADAL" clId="{03CE4198-ADF5-2A42-A6AB-8D7BC650FE71}" dt="2023-03-18T16:07:36.603" v="3704" actId="20577"/>
        <pc:sldMkLst>
          <pc:docMk/>
          <pc:sldMk cId="4063964594" sldId="265"/>
        </pc:sldMkLst>
        <pc:spChg chg="mod">
          <ac:chgData name="Diego Picazo García" userId="2e6ed9c7-3c4c-4043-ad45-3687a72f673f" providerId="ADAL" clId="{03CE4198-ADF5-2A42-A6AB-8D7BC650FE71}" dt="2023-03-18T15:58:55.579" v="3480" actId="20577"/>
          <ac:spMkLst>
            <pc:docMk/>
            <pc:sldMk cId="4063964594" sldId="265"/>
            <ac:spMk id="2" creationId="{57756C93-9D81-7D0D-2834-141BF55E261A}"/>
          </ac:spMkLst>
        </pc:spChg>
        <pc:spChg chg="mod">
          <ac:chgData name="Diego Picazo García" userId="2e6ed9c7-3c4c-4043-ad45-3687a72f673f" providerId="ADAL" clId="{03CE4198-ADF5-2A42-A6AB-8D7BC650FE71}" dt="2023-03-18T16:07:36.603" v="3704" actId="20577"/>
          <ac:spMkLst>
            <pc:docMk/>
            <pc:sldMk cId="4063964594" sldId="265"/>
            <ac:spMk id="4" creationId="{3079E69A-228A-394B-9C78-31EA15DBE25B}"/>
          </ac:spMkLst>
        </pc:spChg>
        <pc:picChg chg="del">
          <ac:chgData name="Diego Picazo García" userId="2e6ed9c7-3c4c-4043-ad45-3687a72f673f" providerId="ADAL" clId="{03CE4198-ADF5-2A42-A6AB-8D7BC650FE71}" dt="2023-03-18T16:02:52.596" v="3482" actId="478"/>
          <ac:picMkLst>
            <pc:docMk/>
            <pc:sldMk cId="4063964594" sldId="265"/>
            <ac:picMk id="3" creationId="{89898CF4-D87E-6241-CE30-D591304A67B4}"/>
          </ac:picMkLst>
        </pc:picChg>
        <pc:picChg chg="add mod">
          <ac:chgData name="Diego Picazo García" userId="2e6ed9c7-3c4c-4043-ad45-3687a72f673f" providerId="ADAL" clId="{03CE4198-ADF5-2A42-A6AB-8D7BC650FE71}" dt="2023-03-18T16:05:13.968" v="3673" actId="14100"/>
          <ac:picMkLst>
            <pc:docMk/>
            <pc:sldMk cId="4063964594" sldId="265"/>
            <ac:picMk id="5" creationId="{BF5E8668-B964-76D1-FD32-B2D8D4703A80}"/>
          </ac:picMkLst>
        </pc:picChg>
        <pc:picChg chg="add mod">
          <ac:chgData name="Diego Picazo García" userId="2e6ed9c7-3c4c-4043-ad45-3687a72f673f" providerId="ADAL" clId="{03CE4198-ADF5-2A42-A6AB-8D7BC650FE71}" dt="2023-03-18T16:05:48.977" v="3679" actId="166"/>
          <ac:picMkLst>
            <pc:docMk/>
            <pc:sldMk cId="4063964594" sldId="265"/>
            <ac:picMk id="6" creationId="{5FD95BDF-0CC3-66E1-F2F7-3F02C7A23667}"/>
          </ac:picMkLst>
        </pc:picChg>
        <pc:picChg chg="add mod">
          <ac:chgData name="Diego Picazo García" userId="2e6ed9c7-3c4c-4043-ad45-3687a72f673f" providerId="ADAL" clId="{03CE4198-ADF5-2A42-A6AB-8D7BC650FE71}" dt="2023-03-18T16:06:02.307" v="3683" actId="167"/>
          <ac:picMkLst>
            <pc:docMk/>
            <pc:sldMk cId="4063964594" sldId="265"/>
            <ac:picMk id="7" creationId="{52D30394-4503-0137-21FF-AF4BAF4BB7DC}"/>
          </ac:picMkLst>
        </pc:picChg>
        <pc:cxnChg chg="add mod">
          <ac:chgData name="Diego Picazo García" userId="2e6ed9c7-3c4c-4043-ad45-3687a72f673f" providerId="ADAL" clId="{03CE4198-ADF5-2A42-A6AB-8D7BC650FE71}" dt="2023-03-18T16:06:46.401" v="3696" actId="14100"/>
          <ac:cxnSpMkLst>
            <pc:docMk/>
            <pc:sldMk cId="4063964594" sldId="265"/>
            <ac:cxnSpMk id="8" creationId="{10369E52-41E0-A179-8ACA-88240C2F7374}"/>
          </ac:cxnSpMkLst>
        </pc:cxnChg>
        <pc:cxnChg chg="add mod">
          <ac:chgData name="Diego Picazo García" userId="2e6ed9c7-3c4c-4043-ad45-3687a72f673f" providerId="ADAL" clId="{03CE4198-ADF5-2A42-A6AB-8D7BC650FE71}" dt="2023-03-18T16:06:55.785" v="3699" actId="14100"/>
          <ac:cxnSpMkLst>
            <pc:docMk/>
            <pc:sldMk cId="4063964594" sldId="265"/>
            <ac:cxnSpMk id="11" creationId="{EE2608DD-5371-47DC-5737-DFA3C50E4258}"/>
          </ac:cxnSpMkLst>
        </pc:cxnChg>
      </pc:sldChg>
      <pc:sldChg chg="addSp delSp modSp add mod">
        <pc:chgData name="Diego Picazo García" userId="2e6ed9c7-3c4c-4043-ad45-3687a72f673f" providerId="ADAL" clId="{03CE4198-ADF5-2A42-A6AB-8D7BC650FE71}" dt="2023-03-18T16:15:51.461" v="3836" actId="14100"/>
        <pc:sldMkLst>
          <pc:docMk/>
          <pc:sldMk cId="3725283959" sldId="266"/>
        </pc:sldMkLst>
        <pc:spChg chg="mod">
          <ac:chgData name="Diego Picazo García" userId="2e6ed9c7-3c4c-4043-ad45-3687a72f673f" providerId="ADAL" clId="{03CE4198-ADF5-2A42-A6AB-8D7BC650FE71}" dt="2023-03-18T16:07:49.299" v="3711" actId="20577"/>
          <ac:spMkLst>
            <pc:docMk/>
            <pc:sldMk cId="3725283959" sldId="266"/>
            <ac:spMk id="2" creationId="{57756C93-9D81-7D0D-2834-141BF55E261A}"/>
          </ac:spMkLst>
        </pc:spChg>
        <pc:spChg chg="mod">
          <ac:chgData name="Diego Picazo García" userId="2e6ed9c7-3c4c-4043-ad45-3687a72f673f" providerId="ADAL" clId="{03CE4198-ADF5-2A42-A6AB-8D7BC650FE71}" dt="2023-03-18T16:15:51.461" v="3836" actId="14100"/>
          <ac:spMkLst>
            <pc:docMk/>
            <pc:sldMk cId="3725283959" sldId="266"/>
            <ac:spMk id="4" creationId="{3079E69A-228A-394B-9C78-31EA15DBE25B}"/>
          </ac:spMkLst>
        </pc:spChg>
        <pc:picChg chg="add mod">
          <ac:chgData name="Diego Picazo García" userId="2e6ed9c7-3c4c-4043-ad45-3687a72f673f" providerId="ADAL" clId="{03CE4198-ADF5-2A42-A6AB-8D7BC650FE71}" dt="2023-03-18T16:14:39.248" v="3747" actId="14100"/>
          <ac:picMkLst>
            <pc:docMk/>
            <pc:sldMk cId="3725283959" sldId="266"/>
            <ac:picMk id="3" creationId="{178B1806-4A1F-CFAB-A0B5-60833ADC6E8A}"/>
          </ac:picMkLst>
        </pc:picChg>
        <pc:picChg chg="del">
          <ac:chgData name="Diego Picazo García" userId="2e6ed9c7-3c4c-4043-ad45-3687a72f673f" providerId="ADAL" clId="{03CE4198-ADF5-2A42-A6AB-8D7BC650FE71}" dt="2023-03-18T16:14:10.275" v="3741" actId="478"/>
          <ac:picMkLst>
            <pc:docMk/>
            <pc:sldMk cId="3725283959" sldId="266"/>
            <ac:picMk id="5" creationId="{BF5E8668-B964-76D1-FD32-B2D8D4703A80}"/>
          </ac:picMkLst>
        </pc:picChg>
        <pc:picChg chg="del">
          <ac:chgData name="Diego Picazo García" userId="2e6ed9c7-3c4c-4043-ad45-3687a72f673f" providerId="ADAL" clId="{03CE4198-ADF5-2A42-A6AB-8D7BC650FE71}" dt="2023-03-18T16:14:06.852" v="3737" actId="478"/>
          <ac:picMkLst>
            <pc:docMk/>
            <pc:sldMk cId="3725283959" sldId="266"/>
            <ac:picMk id="6" creationId="{5FD95BDF-0CC3-66E1-F2F7-3F02C7A23667}"/>
          </ac:picMkLst>
        </pc:picChg>
        <pc:picChg chg="del">
          <ac:chgData name="Diego Picazo García" userId="2e6ed9c7-3c4c-4043-ad45-3687a72f673f" providerId="ADAL" clId="{03CE4198-ADF5-2A42-A6AB-8D7BC650FE71}" dt="2023-03-18T16:14:09.713" v="3740" actId="478"/>
          <ac:picMkLst>
            <pc:docMk/>
            <pc:sldMk cId="3725283959" sldId="266"/>
            <ac:picMk id="7" creationId="{52D30394-4503-0137-21FF-AF4BAF4BB7DC}"/>
          </ac:picMkLst>
        </pc:picChg>
        <pc:cxnChg chg="del">
          <ac:chgData name="Diego Picazo García" userId="2e6ed9c7-3c4c-4043-ad45-3687a72f673f" providerId="ADAL" clId="{03CE4198-ADF5-2A42-A6AB-8D7BC650FE71}" dt="2023-03-18T16:14:07.901" v="3738" actId="478"/>
          <ac:cxnSpMkLst>
            <pc:docMk/>
            <pc:sldMk cId="3725283959" sldId="266"/>
            <ac:cxnSpMk id="8" creationId="{10369E52-41E0-A179-8ACA-88240C2F7374}"/>
          </ac:cxnSpMkLst>
        </pc:cxnChg>
        <pc:cxnChg chg="del">
          <ac:chgData name="Diego Picazo García" userId="2e6ed9c7-3c4c-4043-ad45-3687a72f673f" providerId="ADAL" clId="{03CE4198-ADF5-2A42-A6AB-8D7BC650FE71}" dt="2023-03-18T16:14:08.984" v="3739" actId="478"/>
          <ac:cxnSpMkLst>
            <pc:docMk/>
            <pc:sldMk cId="3725283959" sldId="266"/>
            <ac:cxnSpMk id="11" creationId="{EE2608DD-5371-47DC-5737-DFA3C50E4258}"/>
          </ac:cxnSpMkLst>
        </pc:cxnChg>
      </pc:sldChg>
      <pc:sldChg chg="addSp delSp modSp add mod">
        <pc:chgData name="Diego Picazo García" userId="2e6ed9c7-3c4c-4043-ad45-3687a72f673f" providerId="ADAL" clId="{03CE4198-ADF5-2A42-A6AB-8D7BC650FE71}" dt="2023-03-18T16:19:06.284" v="3960" actId="1036"/>
        <pc:sldMkLst>
          <pc:docMk/>
          <pc:sldMk cId="670735760" sldId="267"/>
        </pc:sldMkLst>
        <pc:spChg chg="mod">
          <ac:chgData name="Diego Picazo García" userId="2e6ed9c7-3c4c-4043-ad45-3687a72f673f" providerId="ADAL" clId="{03CE4198-ADF5-2A42-A6AB-8D7BC650FE71}" dt="2023-03-18T16:16:22.523" v="3839" actId="20577"/>
          <ac:spMkLst>
            <pc:docMk/>
            <pc:sldMk cId="670735760" sldId="267"/>
            <ac:spMk id="2" creationId="{57756C93-9D81-7D0D-2834-141BF55E261A}"/>
          </ac:spMkLst>
        </pc:spChg>
        <pc:spChg chg="mod">
          <ac:chgData name="Diego Picazo García" userId="2e6ed9c7-3c4c-4043-ad45-3687a72f673f" providerId="ADAL" clId="{03CE4198-ADF5-2A42-A6AB-8D7BC650FE71}" dt="2023-03-18T16:19:06.284" v="3960" actId="1036"/>
          <ac:spMkLst>
            <pc:docMk/>
            <pc:sldMk cId="670735760" sldId="267"/>
            <ac:spMk id="4" creationId="{3079E69A-228A-394B-9C78-31EA15DBE25B}"/>
          </ac:spMkLst>
        </pc:spChg>
        <pc:picChg chg="del mod">
          <ac:chgData name="Diego Picazo García" userId="2e6ed9c7-3c4c-4043-ad45-3687a72f673f" providerId="ADAL" clId="{03CE4198-ADF5-2A42-A6AB-8D7BC650FE71}" dt="2023-03-18T16:16:55.401" v="3844" actId="478"/>
          <ac:picMkLst>
            <pc:docMk/>
            <pc:sldMk cId="670735760" sldId="267"/>
            <ac:picMk id="3" creationId="{178B1806-4A1F-CFAB-A0B5-60833ADC6E8A}"/>
          </ac:picMkLst>
        </pc:picChg>
        <pc:picChg chg="add mod">
          <ac:chgData name="Diego Picazo García" userId="2e6ed9c7-3c4c-4043-ad45-3687a72f673f" providerId="ADAL" clId="{03CE4198-ADF5-2A42-A6AB-8D7BC650FE71}" dt="2023-03-18T16:17:16.996" v="3851" actId="14100"/>
          <ac:picMkLst>
            <pc:docMk/>
            <pc:sldMk cId="670735760" sldId="267"/>
            <ac:picMk id="5" creationId="{3EDEFEDA-1F18-6498-34F4-00773626CB7A}"/>
          </ac:picMkLst>
        </pc:picChg>
      </pc:sldChg>
      <pc:sldChg chg="addSp delSp modSp add mod">
        <pc:chgData name="Diego Picazo García" userId="2e6ed9c7-3c4c-4043-ad45-3687a72f673f" providerId="ADAL" clId="{03CE4198-ADF5-2A42-A6AB-8D7BC650FE71}" dt="2023-03-18T16:36:48.483" v="4205" actId="14100"/>
        <pc:sldMkLst>
          <pc:docMk/>
          <pc:sldMk cId="2003477523" sldId="268"/>
        </pc:sldMkLst>
        <pc:spChg chg="mod">
          <ac:chgData name="Diego Picazo García" userId="2e6ed9c7-3c4c-4043-ad45-3687a72f673f" providerId="ADAL" clId="{03CE4198-ADF5-2A42-A6AB-8D7BC650FE71}" dt="2023-03-18T16:19:20.833" v="3963" actId="20577"/>
          <ac:spMkLst>
            <pc:docMk/>
            <pc:sldMk cId="2003477523" sldId="268"/>
            <ac:spMk id="2" creationId="{57756C93-9D81-7D0D-2834-141BF55E261A}"/>
          </ac:spMkLst>
        </pc:spChg>
        <pc:spChg chg="mod">
          <ac:chgData name="Diego Picazo García" userId="2e6ed9c7-3c4c-4043-ad45-3687a72f673f" providerId="ADAL" clId="{03CE4198-ADF5-2A42-A6AB-8D7BC650FE71}" dt="2023-03-18T16:35:40.882" v="4091" actId="1076"/>
          <ac:spMkLst>
            <pc:docMk/>
            <pc:sldMk cId="2003477523" sldId="268"/>
            <ac:spMk id="4" creationId="{3079E69A-228A-394B-9C78-31EA15DBE25B}"/>
          </ac:spMkLst>
        </pc:spChg>
        <pc:spChg chg="add mod">
          <ac:chgData name="Diego Picazo García" userId="2e6ed9c7-3c4c-4043-ad45-3687a72f673f" providerId="ADAL" clId="{03CE4198-ADF5-2A42-A6AB-8D7BC650FE71}" dt="2023-03-18T16:36:21.222" v="4198" actId="1035"/>
          <ac:spMkLst>
            <pc:docMk/>
            <pc:sldMk cId="2003477523" sldId="268"/>
            <ac:spMk id="8" creationId="{0651CF47-84E7-962A-F340-2A48EA973702}"/>
          </ac:spMkLst>
        </pc:spChg>
        <pc:picChg chg="add mod">
          <ac:chgData name="Diego Picazo García" userId="2e6ed9c7-3c4c-4043-ad45-3687a72f673f" providerId="ADAL" clId="{03CE4198-ADF5-2A42-A6AB-8D7BC650FE71}" dt="2023-03-18T16:34:43.603" v="3986" actId="167"/>
          <ac:picMkLst>
            <pc:docMk/>
            <pc:sldMk cId="2003477523" sldId="268"/>
            <ac:picMk id="3" creationId="{BEB6CE80-706F-9A1A-A99E-F20536F573A8}"/>
          </ac:picMkLst>
        </pc:picChg>
        <pc:picChg chg="del">
          <ac:chgData name="Diego Picazo García" userId="2e6ed9c7-3c4c-4043-ad45-3687a72f673f" providerId="ADAL" clId="{03CE4198-ADF5-2A42-A6AB-8D7BC650FE71}" dt="2023-03-18T16:24:19.221" v="3964" actId="478"/>
          <ac:picMkLst>
            <pc:docMk/>
            <pc:sldMk cId="2003477523" sldId="268"/>
            <ac:picMk id="5" creationId="{3EDEFEDA-1F18-6498-34F4-00773626CB7A}"/>
          </ac:picMkLst>
        </pc:picChg>
        <pc:picChg chg="add mod">
          <ac:chgData name="Diego Picazo García" userId="2e6ed9c7-3c4c-4043-ad45-3687a72f673f" providerId="ADAL" clId="{03CE4198-ADF5-2A42-A6AB-8D7BC650FE71}" dt="2023-03-18T16:35:42.496" v="4092" actId="1076"/>
          <ac:picMkLst>
            <pc:docMk/>
            <pc:sldMk cId="2003477523" sldId="268"/>
            <ac:picMk id="6" creationId="{EECBE363-6ACC-8546-61C3-C8032FF55615}"/>
          </ac:picMkLst>
        </pc:picChg>
        <pc:picChg chg="add mod">
          <ac:chgData name="Diego Picazo García" userId="2e6ed9c7-3c4c-4043-ad45-3687a72f673f" providerId="ADAL" clId="{03CE4198-ADF5-2A42-A6AB-8D7BC650FE71}" dt="2023-03-18T16:33:35.326" v="3973" actId="167"/>
          <ac:picMkLst>
            <pc:docMk/>
            <pc:sldMk cId="2003477523" sldId="268"/>
            <ac:picMk id="7" creationId="{0CE6EB39-7D19-0EC0-6336-66ABA93539F5}"/>
          </ac:picMkLst>
        </pc:picChg>
        <pc:cxnChg chg="add mod">
          <ac:chgData name="Diego Picazo García" userId="2e6ed9c7-3c4c-4043-ad45-3687a72f673f" providerId="ADAL" clId="{03CE4198-ADF5-2A42-A6AB-8D7BC650FE71}" dt="2023-03-18T16:36:39.717" v="4202" actId="14100"/>
          <ac:cxnSpMkLst>
            <pc:docMk/>
            <pc:sldMk cId="2003477523" sldId="268"/>
            <ac:cxnSpMk id="9" creationId="{A92D2FCB-69C7-984F-50B1-10A7EE1E2AB7}"/>
          </ac:cxnSpMkLst>
        </pc:cxnChg>
        <pc:cxnChg chg="add mod">
          <ac:chgData name="Diego Picazo García" userId="2e6ed9c7-3c4c-4043-ad45-3687a72f673f" providerId="ADAL" clId="{03CE4198-ADF5-2A42-A6AB-8D7BC650FE71}" dt="2023-03-18T16:36:48.483" v="4205" actId="14100"/>
          <ac:cxnSpMkLst>
            <pc:docMk/>
            <pc:sldMk cId="2003477523" sldId="268"/>
            <ac:cxnSpMk id="12" creationId="{729C37B9-36DD-96CF-86A1-43C905E88973}"/>
          </ac:cxnSpMkLst>
        </pc:cxnChg>
      </pc:sldChg>
      <pc:sldChg chg="addSp delSp modSp add mod">
        <pc:chgData name="Diego Picazo García" userId="2e6ed9c7-3c4c-4043-ad45-3687a72f673f" providerId="ADAL" clId="{03CE4198-ADF5-2A42-A6AB-8D7BC650FE71}" dt="2023-03-18T16:46:02.432" v="4248" actId="20577"/>
        <pc:sldMkLst>
          <pc:docMk/>
          <pc:sldMk cId="3478659828" sldId="269"/>
        </pc:sldMkLst>
        <pc:spChg chg="mod">
          <ac:chgData name="Diego Picazo García" userId="2e6ed9c7-3c4c-4043-ad45-3687a72f673f" providerId="ADAL" clId="{03CE4198-ADF5-2A42-A6AB-8D7BC650FE71}" dt="2023-03-18T16:40:32.383" v="4224" actId="20577"/>
          <ac:spMkLst>
            <pc:docMk/>
            <pc:sldMk cId="3478659828" sldId="269"/>
            <ac:spMk id="2" creationId="{57756C93-9D81-7D0D-2834-141BF55E261A}"/>
          </ac:spMkLst>
        </pc:spChg>
        <pc:spChg chg="del">
          <ac:chgData name="Diego Picazo García" userId="2e6ed9c7-3c4c-4043-ad45-3687a72f673f" providerId="ADAL" clId="{03CE4198-ADF5-2A42-A6AB-8D7BC650FE71}" dt="2023-03-18T16:45:27.698" v="4233" actId="478"/>
          <ac:spMkLst>
            <pc:docMk/>
            <pc:sldMk cId="3478659828" sldId="269"/>
            <ac:spMk id="4" creationId="{3079E69A-228A-394B-9C78-31EA15DBE25B}"/>
          </ac:spMkLst>
        </pc:spChg>
        <pc:spChg chg="del">
          <ac:chgData name="Diego Picazo García" userId="2e6ed9c7-3c4c-4043-ad45-3687a72f673f" providerId="ADAL" clId="{03CE4198-ADF5-2A42-A6AB-8D7BC650FE71}" dt="2023-03-18T16:45:23.588" v="4230" actId="478"/>
          <ac:spMkLst>
            <pc:docMk/>
            <pc:sldMk cId="3478659828" sldId="269"/>
            <ac:spMk id="8" creationId="{0651CF47-84E7-962A-F340-2A48EA973702}"/>
          </ac:spMkLst>
        </pc:spChg>
        <pc:spChg chg="add mod">
          <ac:chgData name="Diego Picazo García" userId="2e6ed9c7-3c4c-4043-ad45-3687a72f673f" providerId="ADAL" clId="{03CE4198-ADF5-2A42-A6AB-8D7BC650FE71}" dt="2023-03-18T16:46:02.432" v="4248" actId="20577"/>
          <ac:spMkLst>
            <pc:docMk/>
            <pc:sldMk cId="3478659828" sldId="269"/>
            <ac:spMk id="10" creationId="{6255BD42-6B3F-64FB-37DC-399CD11DE18C}"/>
          </ac:spMkLst>
        </pc:spChg>
        <pc:picChg chg="del">
          <ac:chgData name="Diego Picazo García" userId="2e6ed9c7-3c4c-4043-ad45-3687a72f673f" providerId="ADAL" clId="{03CE4198-ADF5-2A42-A6AB-8D7BC650FE71}" dt="2023-03-18T16:45:29.938" v="4236" actId="478"/>
          <ac:picMkLst>
            <pc:docMk/>
            <pc:sldMk cId="3478659828" sldId="269"/>
            <ac:picMk id="3" creationId="{BEB6CE80-706F-9A1A-A99E-F20536F573A8}"/>
          </ac:picMkLst>
        </pc:picChg>
        <pc:picChg chg="add mod">
          <ac:chgData name="Diego Picazo García" userId="2e6ed9c7-3c4c-4043-ad45-3687a72f673f" providerId="ADAL" clId="{03CE4198-ADF5-2A42-A6AB-8D7BC650FE71}" dt="2023-03-18T16:45:50.503" v="4240" actId="167"/>
          <ac:picMkLst>
            <pc:docMk/>
            <pc:sldMk cId="3478659828" sldId="269"/>
            <ac:picMk id="5" creationId="{451F072E-8494-552F-1ED1-F2B88787C70D}"/>
          </ac:picMkLst>
        </pc:picChg>
        <pc:picChg chg="del">
          <ac:chgData name="Diego Picazo García" userId="2e6ed9c7-3c4c-4043-ad45-3687a72f673f" providerId="ADAL" clId="{03CE4198-ADF5-2A42-A6AB-8D7BC650FE71}" dt="2023-03-18T16:45:29.205" v="4235" actId="478"/>
          <ac:picMkLst>
            <pc:docMk/>
            <pc:sldMk cId="3478659828" sldId="269"/>
            <ac:picMk id="6" creationId="{EECBE363-6ACC-8546-61C3-C8032FF55615}"/>
          </ac:picMkLst>
        </pc:picChg>
        <pc:picChg chg="del">
          <ac:chgData name="Diego Picazo García" userId="2e6ed9c7-3c4c-4043-ad45-3687a72f673f" providerId="ADAL" clId="{03CE4198-ADF5-2A42-A6AB-8D7BC650FE71}" dt="2023-03-18T16:45:28.495" v="4234" actId="478"/>
          <ac:picMkLst>
            <pc:docMk/>
            <pc:sldMk cId="3478659828" sldId="269"/>
            <ac:picMk id="7" creationId="{0CE6EB39-7D19-0EC0-6336-66ABA93539F5}"/>
          </ac:picMkLst>
        </pc:picChg>
        <pc:cxnChg chg="del">
          <ac:chgData name="Diego Picazo García" userId="2e6ed9c7-3c4c-4043-ad45-3687a72f673f" providerId="ADAL" clId="{03CE4198-ADF5-2A42-A6AB-8D7BC650FE71}" dt="2023-03-18T16:45:25.779" v="4232" actId="478"/>
          <ac:cxnSpMkLst>
            <pc:docMk/>
            <pc:sldMk cId="3478659828" sldId="269"/>
            <ac:cxnSpMk id="9" creationId="{A92D2FCB-69C7-984F-50B1-10A7EE1E2AB7}"/>
          </ac:cxnSpMkLst>
        </pc:cxnChg>
        <pc:cxnChg chg="del">
          <ac:chgData name="Diego Picazo García" userId="2e6ed9c7-3c4c-4043-ad45-3687a72f673f" providerId="ADAL" clId="{03CE4198-ADF5-2A42-A6AB-8D7BC650FE71}" dt="2023-03-18T16:45:24.784" v="4231" actId="478"/>
          <ac:cxnSpMkLst>
            <pc:docMk/>
            <pc:sldMk cId="3478659828" sldId="269"/>
            <ac:cxnSpMk id="12" creationId="{729C37B9-36DD-96CF-86A1-43C905E88973}"/>
          </ac:cxnSpMkLst>
        </pc:cxnChg>
      </pc:sldChg>
      <pc:sldChg chg="addSp delSp modSp add mod">
        <pc:chgData name="Diego Picazo García" userId="2e6ed9c7-3c4c-4043-ad45-3687a72f673f" providerId="ADAL" clId="{03CE4198-ADF5-2A42-A6AB-8D7BC650FE71}" dt="2023-03-18T16:47:28.241" v="4264" actId="1076"/>
        <pc:sldMkLst>
          <pc:docMk/>
          <pc:sldMk cId="3153424009" sldId="270"/>
        </pc:sldMkLst>
        <pc:spChg chg="mod">
          <ac:chgData name="Diego Picazo García" userId="2e6ed9c7-3c4c-4043-ad45-3687a72f673f" providerId="ADAL" clId="{03CE4198-ADF5-2A42-A6AB-8D7BC650FE71}" dt="2023-03-18T16:46:17.981" v="4253" actId="20577"/>
          <ac:spMkLst>
            <pc:docMk/>
            <pc:sldMk cId="3153424009" sldId="270"/>
            <ac:spMk id="2" creationId="{57756C93-9D81-7D0D-2834-141BF55E261A}"/>
          </ac:spMkLst>
        </pc:spChg>
        <pc:spChg chg="add mod">
          <ac:chgData name="Diego Picazo García" userId="2e6ed9c7-3c4c-4043-ad45-3687a72f673f" providerId="ADAL" clId="{03CE4198-ADF5-2A42-A6AB-8D7BC650FE71}" dt="2023-03-18T16:47:28.241" v="4264" actId="1076"/>
          <ac:spMkLst>
            <pc:docMk/>
            <pc:sldMk cId="3153424009" sldId="270"/>
            <ac:spMk id="4" creationId="{F71491BD-D31B-8C4C-9550-BC84CCA76DBB}"/>
          </ac:spMkLst>
        </pc:spChg>
        <pc:spChg chg="del">
          <ac:chgData name="Diego Picazo García" userId="2e6ed9c7-3c4c-4043-ad45-3687a72f673f" providerId="ADAL" clId="{03CE4198-ADF5-2A42-A6AB-8D7BC650FE71}" dt="2023-03-18T16:47:00.214" v="4259" actId="478"/>
          <ac:spMkLst>
            <pc:docMk/>
            <pc:sldMk cId="3153424009" sldId="270"/>
            <ac:spMk id="10" creationId="{6255BD42-6B3F-64FB-37DC-399CD11DE18C}"/>
          </ac:spMkLst>
        </pc:spChg>
        <pc:picChg chg="add mod">
          <ac:chgData name="Diego Picazo García" userId="2e6ed9c7-3c4c-4043-ad45-3687a72f673f" providerId="ADAL" clId="{03CE4198-ADF5-2A42-A6AB-8D7BC650FE71}" dt="2023-03-18T16:46:49.662" v="4258" actId="14100"/>
          <ac:picMkLst>
            <pc:docMk/>
            <pc:sldMk cId="3153424009" sldId="270"/>
            <ac:picMk id="3" creationId="{4B8A3322-C9BC-32B8-9137-A739BEAD8FD9}"/>
          </ac:picMkLst>
        </pc:picChg>
        <pc:picChg chg="del">
          <ac:chgData name="Diego Picazo García" userId="2e6ed9c7-3c4c-4043-ad45-3687a72f673f" providerId="ADAL" clId="{03CE4198-ADF5-2A42-A6AB-8D7BC650FE71}" dt="2023-03-18T16:46:40.268" v="4255" actId="478"/>
          <ac:picMkLst>
            <pc:docMk/>
            <pc:sldMk cId="3153424009" sldId="270"/>
            <ac:picMk id="5" creationId="{451F072E-8494-552F-1ED1-F2B88787C70D}"/>
          </ac:picMkLst>
        </pc:picChg>
      </pc:sldChg>
      <pc:sldChg chg="modSp add del mod">
        <pc:chgData name="Diego Picazo García" userId="2e6ed9c7-3c4c-4043-ad45-3687a72f673f" providerId="ADAL" clId="{03CE4198-ADF5-2A42-A6AB-8D7BC650FE71}" dt="2023-03-18T16:51:12.901" v="4269" actId="2696"/>
        <pc:sldMkLst>
          <pc:docMk/>
          <pc:sldMk cId="16288342" sldId="271"/>
        </pc:sldMkLst>
        <pc:spChg chg="mod">
          <ac:chgData name="Diego Picazo García" userId="2e6ed9c7-3c4c-4043-ad45-3687a72f673f" providerId="ADAL" clId="{03CE4198-ADF5-2A42-A6AB-8D7BC650FE71}" dt="2023-03-18T16:47:39.273" v="4267" actId="20577"/>
          <ac:spMkLst>
            <pc:docMk/>
            <pc:sldMk cId="16288342" sldId="271"/>
            <ac:spMk id="2" creationId="{57756C93-9D81-7D0D-2834-141BF55E261A}"/>
          </ac:spMkLst>
        </pc:spChg>
      </pc:sldChg>
      <pc:sldChg chg="addSp delSp modSp add mod">
        <pc:chgData name="Diego Picazo García" userId="2e6ed9c7-3c4c-4043-ad45-3687a72f673f" providerId="ADAL" clId="{03CE4198-ADF5-2A42-A6AB-8D7BC650FE71}" dt="2023-03-18T16:59:21.269" v="4590" actId="14100"/>
        <pc:sldMkLst>
          <pc:docMk/>
          <pc:sldMk cId="3029282233" sldId="272"/>
        </pc:sldMkLst>
        <pc:spChg chg="mod">
          <ac:chgData name="Diego Picazo García" userId="2e6ed9c7-3c4c-4043-ad45-3687a72f673f" providerId="ADAL" clId="{03CE4198-ADF5-2A42-A6AB-8D7BC650FE71}" dt="2023-03-18T16:51:17.928" v="4271" actId="20577"/>
          <ac:spMkLst>
            <pc:docMk/>
            <pc:sldMk cId="3029282233" sldId="272"/>
            <ac:spMk id="2" creationId="{57756C93-9D81-7D0D-2834-141BF55E261A}"/>
          </ac:spMkLst>
        </pc:spChg>
        <pc:spChg chg="del mod">
          <ac:chgData name="Diego Picazo García" userId="2e6ed9c7-3c4c-4043-ad45-3687a72f673f" providerId="ADAL" clId="{03CE4198-ADF5-2A42-A6AB-8D7BC650FE71}" dt="2023-03-18T16:55:48.898" v="4340" actId="478"/>
          <ac:spMkLst>
            <pc:docMk/>
            <pc:sldMk cId="3029282233" sldId="272"/>
            <ac:spMk id="4" creationId="{3079E69A-228A-394B-9C78-31EA15DBE25B}"/>
          </ac:spMkLst>
        </pc:spChg>
        <pc:spChg chg="mod">
          <ac:chgData name="Diego Picazo García" userId="2e6ed9c7-3c4c-4043-ad45-3687a72f673f" providerId="ADAL" clId="{03CE4198-ADF5-2A42-A6AB-8D7BC650FE71}" dt="2023-03-18T16:58:28.155" v="4575" actId="1076"/>
          <ac:spMkLst>
            <pc:docMk/>
            <pc:sldMk cId="3029282233" sldId="272"/>
            <ac:spMk id="8" creationId="{0651CF47-84E7-962A-F340-2A48EA973702}"/>
          </ac:spMkLst>
        </pc:spChg>
        <pc:picChg chg="del">
          <ac:chgData name="Diego Picazo García" userId="2e6ed9c7-3c4c-4043-ad45-3687a72f673f" providerId="ADAL" clId="{03CE4198-ADF5-2A42-A6AB-8D7BC650FE71}" dt="2023-03-18T16:51:40.390" v="4273" actId="478"/>
          <ac:picMkLst>
            <pc:docMk/>
            <pc:sldMk cId="3029282233" sldId="272"/>
            <ac:picMk id="3" creationId="{BEB6CE80-706F-9A1A-A99E-F20536F573A8}"/>
          </ac:picMkLst>
        </pc:picChg>
        <pc:picChg chg="add mod">
          <ac:chgData name="Diego Picazo García" userId="2e6ed9c7-3c4c-4043-ad45-3687a72f673f" providerId="ADAL" clId="{03CE4198-ADF5-2A42-A6AB-8D7BC650FE71}" dt="2023-03-18T16:57:12.829" v="4396" actId="1036"/>
          <ac:picMkLst>
            <pc:docMk/>
            <pc:sldMk cId="3029282233" sldId="272"/>
            <ac:picMk id="5" creationId="{A12D162F-8CE9-1EC9-8489-650B339636A8}"/>
          </ac:picMkLst>
        </pc:picChg>
        <pc:picChg chg="del">
          <ac:chgData name="Diego Picazo García" userId="2e6ed9c7-3c4c-4043-ad45-3687a72f673f" providerId="ADAL" clId="{03CE4198-ADF5-2A42-A6AB-8D7BC650FE71}" dt="2023-03-18T16:52:37.208" v="4286" actId="478"/>
          <ac:picMkLst>
            <pc:docMk/>
            <pc:sldMk cId="3029282233" sldId="272"/>
            <ac:picMk id="6" creationId="{EECBE363-6ACC-8546-61C3-C8032FF55615}"/>
          </ac:picMkLst>
        </pc:picChg>
        <pc:picChg chg="del">
          <ac:chgData name="Diego Picazo García" userId="2e6ed9c7-3c4c-4043-ad45-3687a72f673f" providerId="ADAL" clId="{03CE4198-ADF5-2A42-A6AB-8D7BC650FE71}" dt="2023-03-18T16:54:18.183" v="4316" actId="478"/>
          <ac:picMkLst>
            <pc:docMk/>
            <pc:sldMk cId="3029282233" sldId="272"/>
            <ac:picMk id="7" creationId="{0CE6EB39-7D19-0EC0-6336-66ABA93539F5}"/>
          </ac:picMkLst>
        </pc:picChg>
        <pc:picChg chg="add mod">
          <ac:chgData name="Diego Picazo García" userId="2e6ed9c7-3c4c-4043-ad45-3687a72f673f" providerId="ADAL" clId="{03CE4198-ADF5-2A42-A6AB-8D7BC650FE71}" dt="2023-03-18T16:55:34.021" v="4335" actId="14100"/>
          <ac:picMkLst>
            <pc:docMk/>
            <pc:sldMk cId="3029282233" sldId="272"/>
            <ac:picMk id="10" creationId="{33F0D3D7-6E6A-6107-AF36-6EA6684DF245}"/>
          </ac:picMkLst>
        </pc:picChg>
        <pc:picChg chg="add mod">
          <ac:chgData name="Diego Picazo García" userId="2e6ed9c7-3c4c-4043-ad45-3687a72f673f" providerId="ADAL" clId="{03CE4198-ADF5-2A42-A6AB-8D7BC650FE71}" dt="2023-03-18T16:56:12.807" v="4347" actId="14100"/>
          <ac:picMkLst>
            <pc:docMk/>
            <pc:sldMk cId="3029282233" sldId="272"/>
            <ac:picMk id="11" creationId="{A35E30EB-5D06-7E38-BA79-988CA269DB28}"/>
          </ac:picMkLst>
        </pc:picChg>
        <pc:picChg chg="add mod">
          <ac:chgData name="Diego Picazo García" userId="2e6ed9c7-3c4c-4043-ad45-3687a72f673f" providerId="ADAL" clId="{03CE4198-ADF5-2A42-A6AB-8D7BC650FE71}" dt="2023-03-18T16:57:30.834" v="4399" actId="167"/>
          <ac:picMkLst>
            <pc:docMk/>
            <pc:sldMk cId="3029282233" sldId="272"/>
            <ac:picMk id="13" creationId="{AB173452-39F1-5BB2-6813-85143AB04647}"/>
          </ac:picMkLst>
        </pc:picChg>
        <pc:cxnChg chg="del">
          <ac:chgData name="Diego Picazo García" userId="2e6ed9c7-3c4c-4043-ad45-3687a72f673f" providerId="ADAL" clId="{03CE4198-ADF5-2A42-A6AB-8D7BC650FE71}" dt="2023-03-18T16:55:23.267" v="4331" actId="478"/>
          <ac:cxnSpMkLst>
            <pc:docMk/>
            <pc:sldMk cId="3029282233" sldId="272"/>
            <ac:cxnSpMk id="9" creationId="{A92D2FCB-69C7-984F-50B1-10A7EE1E2AB7}"/>
          </ac:cxnSpMkLst>
        </pc:cxnChg>
        <pc:cxnChg chg="del">
          <ac:chgData name="Diego Picazo García" userId="2e6ed9c7-3c4c-4043-ad45-3687a72f673f" providerId="ADAL" clId="{03CE4198-ADF5-2A42-A6AB-8D7BC650FE71}" dt="2023-03-18T16:55:25.116" v="4332" actId="478"/>
          <ac:cxnSpMkLst>
            <pc:docMk/>
            <pc:sldMk cId="3029282233" sldId="272"/>
            <ac:cxnSpMk id="12" creationId="{729C37B9-36DD-96CF-86A1-43C905E88973}"/>
          </ac:cxnSpMkLst>
        </pc:cxnChg>
        <pc:cxnChg chg="add mod">
          <ac:chgData name="Diego Picazo García" userId="2e6ed9c7-3c4c-4043-ad45-3687a72f673f" providerId="ADAL" clId="{03CE4198-ADF5-2A42-A6AB-8D7BC650FE71}" dt="2023-03-18T16:58:42.820" v="4578" actId="14100"/>
          <ac:cxnSpMkLst>
            <pc:docMk/>
            <pc:sldMk cId="3029282233" sldId="272"/>
            <ac:cxnSpMk id="14" creationId="{AC71F45A-C4A3-AF6F-855B-C331885F0FEF}"/>
          </ac:cxnSpMkLst>
        </pc:cxnChg>
        <pc:cxnChg chg="add mod">
          <ac:chgData name="Diego Picazo García" userId="2e6ed9c7-3c4c-4043-ad45-3687a72f673f" providerId="ADAL" clId="{03CE4198-ADF5-2A42-A6AB-8D7BC650FE71}" dt="2023-03-18T16:58:49.989" v="4581" actId="14100"/>
          <ac:cxnSpMkLst>
            <pc:docMk/>
            <pc:sldMk cId="3029282233" sldId="272"/>
            <ac:cxnSpMk id="16" creationId="{8996F654-7AEE-9C50-C37A-9AFDDE6D556E}"/>
          </ac:cxnSpMkLst>
        </pc:cxnChg>
        <pc:cxnChg chg="add mod">
          <ac:chgData name="Diego Picazo García" userId="2e6ed9c7-3c4c-4043-ad45-3687a72f673f" providerId="ADAL" clId="{03CE4198-ADF5-2A42-A6AB-8D7BC650FE71}" dt="2023-03-18T16:58:57.055" v="4584" actId="14100"/>
          <ac:cxnSpMkLst>
            <pc:docMk/>
            <pc:sldMk cId="3029282233" sldId="272"/>
            <ac:cxnSpMk id="19" creationId="{15C3252C-8E27-ED09-414D-3370CA34F9C8}"/>
          </ac:cxnSpMkLst>
        </pc:cxnChg>
        <pc:cxnChg chg="add mod">
          <ac:chgData name="Diego Picazo García" userId="2e6ed9c7-3c4c-4043-ad45-3687a72f673f" providerId="ADAL" clId="{03CE4198-ADF5-2A42-A6AB-8D7BC650FE71}" dt="2023-03-18T16:59:03.187" v="4587" actId="14100"/>
          <ac:cxnSpMkLst>
            <pc:docMk/>
            <pc:sldMk cId="3029282233" sldId="272"/>
            <ac:cxnSpMk id="22" creationId="{C70B1455-6BDA-C0CF-900C-710E88E12221}"/>
          </ac:cxnSpMkLst>
        </pc:cxnChg>
        <pc:cxnChg chg="add mod">
          <ac:chgData name="Diego Picazo García" userId="2e6ed9c7-3c4c-4043-ad45-3687a72f673f" providerId="ADAL" clId="{03CE4198-ADF5-2A42-A6AB-8D7BC650FE71}" dt="2023-03-18T16:59:21.269" v="4590" actId="14100"/>
          <ac:cxnSpMkLst>
            <pc:docMk/>
            <pc:sldMk cId="3029282233" sldId="272"/>
            <ac:cxnSpMk id="25" creationId="{0C70AB12-421A-937A-35DA-F509940A1ECE}"/>
          </ac:cxnSpMkLst>
        </pc:cxnChg>
      </pc:sldChg>
      <pc:sldChg chg="addSp delSp modSp add mod">
        <pc:chgData name="Diego Picazo García" userId="2e6ed9c7-3c4c-4043-ad45-3687a72f673f" providerId="ADAL" clId="{03CE4198-ADF5-2A42-A6AB-8D7BC650FE71}" dt="2023-03-18T17:05:04.663" v="4641" actId="20577"/>
        <pc:sldMkLst>
          <pc:docMk/>
          <pc:sldMk cId="4091479130" sldId="273"/>
        </pc:sldMkLst>
        <pc:spChg chg="mod">
          <ac:chgData name="Diego Picazo García" userId="2e6ed9c7-3c4c-4043-ad45-3687a72f673f" providerId="ADAL" clId="{03CE4198-ADF5-2A42-A6AB-8D7BC650FE71}" dt="2023-03-18T16:59:41.481" v="4597" actId="20577"/>
          <ac:spMkLst>
            <pc:docMk/>
            <pc:sldMk cId="4091479130" sldId="273"/>
            <ac:spMk id="2" creationId="{57756C93-9D81-7D0D-2834-141BF55E261A}"/>
          </ac:spMkLst>
        </pc:spChg>
        <pc:spChg chg="add mod">
          <ac:chgData name="Diego Picazo García" userId="2e6ed9c7-3c4c-4043-ad45-3687a72f673f" providerId="ADAL" clId="{03CE4198-ADF5-2A42-A6AB-8D7BC650FE71}" dt="2023-03-18T17:05:04.663" v="4641" actId="20577"/>
          <ac:spMkLst>
            <pc:docMk/>
            <pc:sldMk cId="4091479130" sldId="273"/>
            <ac:spMk id="4" creationId="{E5AA65AD-0C54-D22B-EB74-B498510F5552}"/>
          </ac:spMkLst>
        </pc:spChg>
        <pc:spChg chg="del">
          <ac:chgData name="Diego Picazo García" userId="2e6ed9c7-3c4c-4043-ad45-3687a72f673f" providerId="ADAL" clId="{03CE4198-ADF5-2A42-A6AB-8D7BC650FE71}" dt="2023-03-18T17:04:55.564" v="4635" actId="478"/>
          <ac:spMkLst>
            <pc:docMk/>
            <pc:sldMk cId="4091479130" sldId="273"/>
            <ac:spMk id="8" creationId="{0651CF47-84E7-962A-F340-2A48EA973702}"/>
          </ac:spMkLst>
        </pc:spChg>
        <pc:picChg chg="add mod">
          <ac:chgData name="Diego Picazo García" userId="2e6ed9c7-3c4c-4043-ad45-3687a72f673f" providerId="ADAL" clId="{03CE4198-ADF5-2A42-A6AB-8D7BC650FE71}" dt="2023-03-18T17:04:46.452" v="4629" actId="14100"/>
          <ac:picMkLst>
            <pc:docMk/>
            <pc:sldMk cId="4091479130" sldId="273"/>
            <ac:picMk id="3" creationId="{2FA3CDA6-9AAE-F2CB-A2FB-31052A2C7E83}"/>
          </ac:picMkLst>
        </pc:picChg>
        <pc:picChg chg="del">
          <ac:chgData name="Diego Picazo García" userId="2e6ed9c7-3c4c-4043-ad45-3687a72f673f" providerId="ADAL" clId="{03CE4198-ADF5-2A42-A6AB-8D7BC650FE71}" dt="2023-03-18T17:04:30.902" v="4622" actId="478"/>
          <ac:picMkLst>
            <pc:docMk/>
            <pc:sldMk cId="4091479130" sldId="273"/>
            <ac:picMk id="5" creationId="{A12D162F-8CE9-1EC9-8489-650B339636A8}"/>
          </ac:picMkLst>
        </pc:picChg>
        <pc:picChg chg="del mod">
          <ac:chgData name="Diego Picazo García" userId="2e6ed9c7-3c4c-4043-ad45-3687a72f673f" providerId="ADAL" clId="{03CE4198-ADF5-2A42-A6AB-8D7BC650FE71}" dt="2023-03-18T17:04:32.167" v="4624" actId="478"/>
          <ac:picMkLst>
            <pc:docMk/>
            <pc:sldMk cId="4091479130" sldId="273"/>
            <ac:picMk id="10" creationId="{33F0D3D7-6E6A-6107-AF36-6EA6684DF245}"/>
          </ac:picMkLst>
        </pc:picChg>
        <pc:picChg chg="del">
          <ac:chgData name="Diego Picazo García" userId="2e6ed9c7-3c4c-4043-ad45-3687a72f673f" providerId="ADAL" clId="{03CE4198-ADF5-2A42-A6AB-8D7BC650FE71}" dt="2023-03-18T17:04:35.379" v="4626" actId="478"/>
          <ac:picMkLst>
            <pc:docMk/>
            <pc:sldMk cId="4091479130" sldId="273"/>
            <ac:picMk id="11" creationId="{A35E30EB-5D06-7E38-BA79-988CA269DB28}"/>
          </ac:picMkLst>
        </pc:picChg>
        <pc:picChg chg="del">
          <ac:chgData name="Diego Picazo García" userId="2e6ed9c7-3c4c-4043-ad45-3687a72f673f" providerId="ADAL" clId="{03CE4198-ADF5-2A42-A6AB-8D7BC650FE71}" dt="2023-03-18T17:04:33.758" v="4625" actId="478"/>
          <ac:picMkLst>
            <pc:docMk/>
            <pc:sldMk cId="4091479130" sldId="273"/>
            <ac:picMk id="13" creationId="{AB173452-39F1-5BB2-6813-85143AB04647}"/>
          </ac:picMkLst>
        </pc:picChg>
        <pc:cxnChg chg="del">
          <ac:chgData name="Diego Picazo García" userId="2e6ed9c7-3c4c-4043-ad45-3687a72f673f" providerId="ADAL" clId="{03CE4198-ADF5-2A42-A6AB-8D7BC650FE71}" dt="2023-03-18T17:04:50.180" v="4632" actId="478"/>
          <ac:cxnSpMkLst>
            <pc:docMk/>
            <pc:sldMk cId="4091479130" sldId="273"/>
            <ac:cxnSpMk id="14" creationId="{AC71F45A-C4A3-AF6F-855B-C331885F0FEF}"/>
          </ac:cxnSpMkLst>
        </pc:cxnChg>
        <pc:cxnChg chg="del">
          <ac:chgData name="Diego Picazo García" userId="2e6ed9c7-3c4c-4043-ad45-3687a72f673f" providerId="ADAL" clId="{03CE4198-ADF5-2A42-A6AB-8D7BC650FE71}" dt="2023-03-18T17:04:48.811" v="4631" actId="478"/>
          <ac:cxnSpMkLst>
            <pc:docMk/>
            <pc:sldMk cId="4091479130" sldId="273"/>
            <ac:cxnSpMk id="16" creationId="{8996F654-7AEE-9C50-C37A-9AFDDE6D556E}"/>
          </ac:cxnSpMkLst>
        </pc:cxnChg>
        <pc:cxnChg chg="del">
          <ac:chgData name="Diego Picazo García" userId="2e6ed9c7-3c4c-4043-ad45-3687a72f673f" providerId="ADAL" clId="{03CE4198-ADF5-2A42-A6AB-8D7BC650FE71}" dt="2023-03-18T17:04:51.836" v="4634" actId="478"/>
          <ac:cxnSpMkLst>
            <pc:docMk/>
            <pc:sldMk cId="4091479130" sldId="273"/>
            <ac:cxnSpMk id="19" creationId="{15C3252C-8E27-ED09-414D-3370CA34F9C8}"/>
          </ac:cxnSpMkLst>
        </pc:cxnChg>
        <pc:cxnChg chg="del">
          <ac:chgData name="Diego Picazo García" userId="2e6ed9c7-3c4c-4043-ad45-3687a72f673f" providerId="ADAL" clId="{03CE4198-ADF5-2A42-A6AB-8D7BC650FE71}" dt="2023-03-18T17:04:51.153" v="4633" actId="478"/>
          <ac:cxnSpMkLst>
            <pc:docMk/>
            <pc:sldMk cId="4091479130" sldId="273"/>
            <ac:cxnSpMk id="22" creationId="{C70B1455-6BDA-C0CF-900C-710E88E12221}"/>
          </ac:cxnSpMkLst>
        </pc:cxnChg>
        <pc:cxnChg chg="del">
          <ac:chgData name="Diego Picazo García" userId="2e6ed9c7-3c4c-4043-ad45-3687a72f673f" providerId="ADAL" clId="{03CE4198-ADF5-2A42-A6AB-8D7BC650FE71}" dt="2023-03-18T17:04:48.080" v="4630" actId="478"/>
          <ac:cxnSpMkLst>
            <pc:docMk/>
            <pc:sldMk cId="4091479130" sldId="273"/>
            <ac:cxnSpMk id="25" creationId="{0C70AB12-421A-937A-35DA-F509940A1ECE}"/>
          </ac:cxnSpMkLst>
        </pc:cxnChg>
      </pc:sldChg>
      <pc:sldChg chg="addSp delSp modSp add mod">
        <pc:chgData name="Diego Picazo García" userId="2e6ed9c7-3c4c-4043-ad45-3687a72f673f" providerId="ADAL" clId="{03CE4198-ADF5-2A42-A6AB-8D7BC650FE71}" dt="2023-03-18T17:06:05.255" v="4653" actId="1076"/>
        <pc:sldMkLst>
          <pc:docMk/>
          <pc:sldMk cId="2533226536" sldId="274"/>
        </pc:sldMkLst>
        <pc:spChg chg="mod">
          <ac:chgData name="Diego Picazo García" userId="2e6ed9c7-3c4c-4043-ad45-3687a72f673f" providerId="ADAL" clId="{03CE4198-ADF5-2A42-A6AB-8D7BC650FE71}" dt="2023-03-18T17:05:22.058" v="4644" actId="20577"/>
          <ac:spMkLst>
            <pc:docMk/>
            <pc:sldMk cId="2533226536" sldId="274"/>
            <ac:spMk id="2" creationId="{57756C93-9D81-7D0D-2834-141BF55E261A}"/>
          </ac:spMkLst>
        </pc:spChg>
        <pc:spChg chg="del">
          <ac:chgData name="Diego Picazo García" userId="2e6ed9c7-3c4c-4043-ad45-3687a72f673f" providerId="ADAL" clId="{03CE4198-ADF5-2A42-A6AB-8D7BC650FE71}" dt="2023-03-18T17:05:55.085" v="4651" actId="478"/>
          <ac:spMkLst>
            <pc:docMk/>
            <pc:sldMk cId="2533226536" sldId="274"/>
            <ac:spMk id="4" creationId="{E5AA65AD-0C54-D22B-EB74-B498510F5552}"/>
          </ac:spMkLst>
        </pc:spChg>
        <pc:spChg chg="add mod">
          <ac:chgData name="Diego Picazo García" userId="2e6ed9c7-3c4c-4043-ad45-3687a72f673f" providerId="ADAL" clId="{03CE4198-ADF5-2A42-A6AB-8D7BC650FE71}" dt="2023-03-18T17:06:05.255" v="4653" actId="1076"/>
          <ac:spMkLst>
            <pc:docMk/>
            <pc:sldMk cId="2533226536" sldId="274"/>
            <ac:spMk id="6" creationId="{8BB7AA6F-C093-E599-089F-21D5748D7F1D}"/>
          </ac:spMkLst>
        </pc:spChg>
        <pc:picChg chg="del mod">
          <ac:chgData name="Diego Picazo García" userId="2e6ed9c7-3c4c-4043-ad45-3687a72f673f" providerId="ADAL" clId="{03CE4198-ADF5-2A42-A6AB-8D7BC650FE71}" dt="2023-03-18T17:05:42.068" v="4647" actId="478"/>
          <ac:picMkLst>
            <pc:docMk/>
            <pc:sldMk cId="2533226536" sldId="274"/>
            <ac:picMk id="3" creationId="{2FA3CDA6-9AAE-F2CB-A2FB-31052A2C7E83}"/>
          </ac:picMkLst>
        </pc:picChg>
        <pc:picChg chg="add mod">
          <ac:chgData name="Diego Picazo García" userId="2e6ed9c7-3c4c-4043-ad45-3687a72f673f" providerId="ADAL" clId="{03CE4198-ADF5-2A42-A6AB-8D7BC650FE71}" dt="2023-03-18T17:05:51.368" v="4650" actId="14100"/>
          <ac:picMkLst>
            <pc:docMk/>
            <pc:sldMk cId="2533226536" sldId="274"/>
            <ac:picMk id="5" creationId="{E1554251-054C-FDEF-7DFA-DF3739F62317}"/>
          </ac:picMkLst>
        </pc:picChg>
      </pc:sldChg>
      <pc:sldChg chg="addSp delSp modSp add mod">
        <pc:chgData name="Diego Picazo García" userId="2e6ed9c7-3c4c-4043-ad45-3687a72f673f" providerId="ADAL" clId="{03CE4198-ADF5-2A42-A6AB-8D7BC650FE71}" dt="2023-03-18T17:12:18.984" v="4813" actId="1038"/>
        <pc:sldMkLst>
          <pc:docMk/>
          <pc:sldMk cId="2183207456" sldId="275"/>
        </pc:sldMkLst>
        <pc:spChg chg="mod">
          <ac:chgData name="Diego Picazo García" userId="2e6ed9c7-3c4c-4043-ad45-3687a72f673f" providerId="ADAL" clId="{03CE4198-ADF5-2A42-A6AB-8D7BC650FE71}" dt="2023-03-18T17:06:20.352" v="4656" actId="20577"/>
          <ac:spMkLst>
            <pc:docMk/>
            <pc:sldMk cId="2183207456" sldId="275"/>
            <ac:spMk id="2" creationId="{57756C93-9D81-7D0D-2834-141BF55E261A}"/>
          </ac:spMkLst>
        </pc:spChg>
        <pc:spChg chg="del mod">
          <ac:chgData name="Diego Picazo García" userId="2e6ed9c7-3c4c-4043-ad45-3687a72f673f" providerId="ADAL" clId="{03CE4198-ADF5-2A42-A6AB-8D7BC650FE71}" dt="2023-03-18T17:11:34.103" v="4680" actId="478"/>
          <ac:spMkLst>
            <pc:docMk/>
            <pc:sldMk cId="2183207456" sldId="275"/>
            <ac:spMk id="6" creationId="{8BB7AA6F-C093-E599-089F-21D5748D7F1D}"/>
          </ac:spMkLst>
        </pc:spChg>
        <pc:spChg chg="add mod">
          <ac:chgData name="Diego Picazo García" userId="2e6ed9c7-3c4c-4043-ad45-3687a72f673f" providerId="ADAL" clId="{03CE4198-ADF5-2A42-A6AB-8D7BC650FE71}" dt="2023-03-18T17:12:18.984" v="4813" actId="1038"/>
          <ac:spMkLst>
            <pc:docMk/>
            <pc:sldMk cId="2183207456" sldId="275"/>
            <ac:spMk id="14" creationId="{CEA9CBB8-53E4-A3C5-BFC3-D3FC1F50A1B4}"/>
          </ac:spMkLst>
        </pc:spChg>
        <pc:picChg chg="add mod">
          <ac:chgData name="Diego Picazo García" userId="2e6ed9c7-3c4c-4043-ad45-3687a72f673f" providerId="ADAL" clId="{03CE4198-ADF5-2A42-A6AB-8D7BC650FE71}" dt="2023-03-18T17:10:07.039" v="4662" actId="167"/>
          <ac:picMkLst>
            <pc:docMk/>
            <pc:sldMk cId="2183207456" sldId="275"/>
            <ac:picMk id="3" creationId="{FB0AAD4C-DE68-28EF-50ED-5C12FF6685B6}"/>
          </ac:picMkLst>
        </pc:picChg>
        <pc:picChg chg="add del mod">
          <ac:chgData name="Diego Picazo García" userId="2e6ed9c7-3c4c-4043-ad45-3687a72f673f" providerId="ADAL" clId="{03CE4198-ADF5-2A42-A6AB-8D7BC650FE71}" dt="2023-03-18T17:10:32.414" v="4665" actId="478"/>
          <ac:picMkLst>
            <pc:docMk/>
            <pc:sldMk cId="2183207456" sldId="275"/>
            <ac:picMk id="4" creationId="{D1761351-0CE8-0F23-D4E7-5434B0C616E8}"/>
          </ac:picMkLst>
        </pc:picChg>
        <pc:picChg chg="del">
          <ac:chgData name="Diego Picazo García" userId="2e6ed9c7-3c4c-4043-ad45-3687a72f673f" providerId="ADAL" clId="{03CE4198-ADF5-2A42-A6AB-8D7BC650FE71}" dt="2023-03-18T17:09:52.329" v="4658" actId="478"/>
          <ac:picMkLst>
            <pc:docMk/>
            <pc:sldMk cId="2183207456" sldId="275"/>
            <ac:picMk id="5" creationId="{E1554251-054C-FDEF-7DFA-DF3739F62317}"/>
          </ac:picMkLst>
        </pc:picChg>
        <pc:picChg chg="add mod">
          <ac:chgData name="Diego Picazo García" userId="2e6ed9c7-3c4c-4043-ad45-3687a72f673f" providerId="ADAL" clId="{03CE4198-ADF5-2A42-A6AB-8D7BC650FE71}" dt="2023-03-18T17:11:07.878" v="4673" actId="14100"/>
          <ac:picMkLst>
            <pc:docMk/>
            <pc:sldMk cId="2183207456" sldId="275"/>
            <ac:picMk id="7" creationId="{3EFA4047-E624-C374-D2CE-D2936A6DE8C0}"/>
          </ac:picMkLst>
        </pc:picChg>
        <pc:cxnChg chg="add mod">
          <ac:chgData name="Diego Picazo García" userId="2e6ed9c7-3c4c-4043-ad45-3687a72f673f" providerId="ADAL" clId="{03CE4198-ADF5-2A42-A6AB-8D7BC650FE71}" dt="2023-03-18T17:11:22.144" v="4676" actId="14100"/>
          <ac:cxnSpMkLst>
            <pc:docMk/>
            <pc:sldMk cId="2183207456" sldId="275"/>
            <ac:cxnSpMk id="8" creationId="{16DA11D4-BB61-AE03-E772-FAAD81E16E3B}"/>
          </ac:cxnSpMkLst>
        </pc:cxnChg>
        <pc:cxnChg chg="add mod">
          <ac:chgData name="Diego Picazo García" userId="2e6ed9c7-3c4c-4043-ad45-3687a72f673f" providerId="ADAL" clId="{03CE4198-ADF5-2A42-A6AB-8D7BC650FE71}" dt="2023-03-18T17:11:29.149" v="4679" actId="14100"/>
          <ac:cxnSpMkLst>
            <pc:docMk/>
            <pc:sldMk cId="2183207456" sldId="275"/>
            <ac:cxnSpMk id="11" creationId="{8B5DA3D3-9454-2DD4-32E0-3369D6A631A8}"/>
          </ac:cxnSpMkLst>
        </pc:cxnChg>
      </pc:sldChg>
      <pc:sldChg chg="addSp delSp modSp add mod">
        <pc:chgData name="Diego Picazo García" userId="2e6ed9c7-3c4c-4043-ad45-3687a72f673f" providerId="ADAL" clId="{03CE4198-ADF5-2A42-A6AB-8D7BC650FE71}" dt="2023-03-18T17:28:14.977" v="5162" actId="14100"/>
        <pc:sldMkLst>
          <pc:docMk/>
          <pc:sldMk cId="1963379477" sldId="276"/>
        </pc:sldMkLst>
        <pc:spChg chg="mod">
          <ac:chgData name="Diego Picazo García" userId="2e6ed9c7-3c4c-4043-ad45-3687a72f673f" providerId="ADAL" clId="{03CE4198-ADF5-2A42-A6AB-8D7BC650FE71}" dt="2023-03-18T17:13:04.777" v="4820" actId="20577"/>
          <ac:spMkLst>
            <pc:docMk/>
            <pc:sldMk cId="1963379477" sldId="276"/>
            <ac:spMk id="2" creationId="{57756C93-9D81-7D0D-2834-141BF55E261A}"/>
          </ac:spMkLst>
        </pc:spChg>
        <pc:spChg chg="mod">
          <ac:chgData name="Diego Picazo García" userId="2e6ed9c7-3c4c-4043-ad45-3687a72f673f" providerId="ADAL" clId="{03CE4198-ADF5-2A42-A6AB-8D7BC650FE71}" dt="2023-03-18T17:27:57.981" v="5156" actId="1037"/>
          <ac:spMkLst>
            <pc:docMk/>
            <pc:sldMk cId="1963379477" sldId="276"/>
            <ac:spMk id="14" creationId="{CEA9CBB8-53E4-A3C5-BFC3-D3FC1F50A1B4}"/>
          </ac:spMkLst>
        </pc:spChg>
        <pc:picChg chg="del">
          <ac:chgData name="Diego Picazo García" userId="2e6ed9c7-3c4c-4043-ad45-3687a72f673f" providerId="ADAL" clId="{03CE4198-ADF5-2A42-A6AB-8D7BC650FE71}" dt="2023-03-18T17:24:51.065" v="4821" actId="478"/>
          <ac:picMkLst>
            <pc:docMk/>
            <pc:sldMk cId="1963379477" sldId="276"/>
            <ac:picMk id="3" creationId="{FB0AAD4C-DE68-28EF-50ED-5C12FF6685B6}"/>
          </ac:picMkLst>
        </pc:picChg>
        <pc:picChg chg="add mod">
          <ac:chgData name="Diego Picazo García" userId="2e6ed9c7-3c4c-4043-ad45-3687a72f673f" providerId="ADAL" clId="{03CE4198-ADF5-2A42-A6AB-8D7BC650FE71}" dt="2023-03-18T17:25:27.569" v="4830" actId="1076"/>
          <ac:picMkLst>
            <pc:docMk/>
            <pc:sldMk cId="1963379477" sldId="276"/>
            <ac:picMk id="4" creationId="{C94B29AE-7F0B-E128-72C8-756279BF7BBF}"/>
          </ac:picMkLst>
        </pc:picChg>
        <pc:picChg chg="add mod">
          <ac:chgData name="Diego Picazo García" userId="2e6ed9c7-3c4c-4043-ad45-3687a72f673f" providerId="ADAL" clId="{03CE4198-ADF5-2A42-A6AB-8D7BC650FE71}" dt="2023-03-18T17:27:45.661" v="5134" actId="14100"/>
          <ac:picMkLst>
            <pc:docMk/>
            <pc:sldMk cId="1963379477" sldId="276"/>
            <ac:picMk id="5" creationId="{4402FC41-6925-D59D-BD18-F063DAFCC366}"/>
          </ac:picMkLst>
        </pc:picChg>
        <pc:picChg chg="del">
          <ac:chgData name="Diego Picazo García" userId="2e6ed9c7-3c4c-4043-ad45-3687a72f673f" providerId="ADAL" clId="{03CE4198-ADF5-2A42-A6AB-8D7BC650FE71}" dt="2023-03-18T17:24:52.626" v="4822" actId="478"/>
          <ac:picMkLst>
            <pc:docMk/>
            <pc:sldMk cId="1963379477" sldId="276"/>
            <ac:picMk id="7" creationId="{3EFA4047-E624-C374-D2CE-D2936A6DE8C0}"/>
          </ac:picMkLst>
        </pc:picChg>
        <pc:cxnChg chg="add mod">
          <ac:chgData name="Diego Picazo García" userId="2e6ed9c7-3c4c-4043-ad45-3687a72f673f" providerId="ADAL" clId="{03CE4198-ADF5-2A42-A6AB-8D7BC650FE71}" dt="2023-03-18T17:28:09.093" v="5159" actId="14100"/>
          <ac:cxnSpMkLst>
            <pc:docMk/>
            <pc:sldMk cId="1963379477" sldId="276"/>
            <ac:cxnSpMk id="6" creationId="{06C9D09B-DEF6-CC22-5520-D43742AA5BE8}"/>
          </ac:cxnSpMkLst>
        </pc:cxnChg>
        <pc:cxnChg chg="del">
          <ac:chgData name="Diego Picazo García" userId="2e6ed9c7-3c4c-4043-ad45-3687a72f673f" providerId="ADAL" clId="{03CE4198-ADF5-2A42-A6AB-8D7BC650FE71}" dt="2023-03-18T17:24:53.943" v="4823" actId="478"/>
          <ac:cxnSpMkLst>
            <pc:docMk/>
            <pc:sldMk cId="1963379477" sldId="276"/>
            <ac:cxnSpMk id="8" creationId="{16DA11D4-BB61-AE03-E772-FAAD81E16E3B}"/>
          </ac:cxnSpMkLst>
        </pc:cxnChg>
        <pc:cxnChg chg="del">
          <ac:chgData name="Diego Picazo García" userId="2e6ed9c7-3c4c-4043-ad45-3687a72f673f" providerId="ADAL" clId="{03CE4198-ADF5-2A42-A6AB-8D7BC650FE71}" dt="2023-03-18T17:24:55.820" v="4824" actId="478"/>
          <ac:cxnSpMkLst>
            <pc:docMk/>
            <pc:sldMk cId="1963379477" sldId="276"/>
            <ac:cxnSpMk id="11" creationId="{8B5DA3D3-9454-2DD4-32E0-3369D6A631A8}"/>
          </ac:cxnSpMkLst>
        </pc:cxnChg>
        <pc:cxnChg chg="add mod">
          <ac:chgData name="Diego Picazo García" userId="2e6ed9c7-3c4c-4043-ad45-3687a72f673f" providerId="ADAL" clId="{03CE4198-ADF5-2A42-A6AB-8D7BC650FE71}" dt="2023-03-18T17:28:14.977" v="5162" actId="14100"/>
          <ac:cxnSpMkLst>
            <pc:docMk/>
            <pc:sldMk cId="1963379477" sldId="276"/>
            <ac:cxnSpMk id="12" creationId="{B5446AEC-F243-6580-11A8-F93963C4202A}"/>
          </ac:cxnSpMkLst>
        </pc:cxnChg>
      </pc:sldChg>
      <pc:sldChg chg="addSp delSp modSp add mod">
        <pc:chgData name="Diego Picazo García" userId="2e6ed9c7-3c4c-4043-ad45-3687a72f673f" providerId="ADAL" clId="{03CE4198-ADF5-2A42-A6AB-8D7BC650FE71}" dt="2023-03-18T17:30:35.682" v="5380" actId="1036"/>
        <pc:sldMkLst>
          <pc:docMk/>
          <pc:sldMk cId="1545600698" sldId="277"/>
        </pc:sldMkLst>
        <pc:spChg chg="mod">
          <ac:chgData name="Diego Picazo García" userId="2e6ed9c7-3c4c-4043-ad45-3687a72f673f" providerId="ADAL" clId="{03CE4198-ADF5-2A42-A6AB-8D7BC650FE71}" dt="2023-03-18T17:28:30.086" v="5165" actId="20577"/>
          <ac:spMkLst>
            <pc:docMk/>
            <pc:sldMk cId="1545600698" sldId="277"/>
            <ac:spMk id="2" creationId="{57756C93-9D81-7D0D-2834-141BF55E261A}"/>
          </ac:spMkLst>
        </pc:spChg>
        <pc:spChg chg="mod">
          <ac:chgData name="Diego Picazo García" userId="2e6ed9c7-3c4c-4043-ad45-3687a72f673f" providerId="ADAL" clId="{03CE4198-ADF5-2A42-A6AB-8D7BC650FE71}" dt="2023-03-18T17:30:35.682" v="5380" actId="1036"/>
          <ac:spMkLst>
            <pc:docMk/>
            <pc:sldMk cId="1545600698" sldId="277"/>
            <ac:spMk id="14" creationId="{CEA9CBB8-53E4-A3C5-BFC3-D3FC1F50A1B4}"/>
          </ac:spMkLst>
        </pc:spChg>
        <pc:picChg chg="add mod">
          <ac:chgData name="Diego Picazo García" userId="2e6ed9c7-3c4c-4043-ad45-3687a72f673f" providerId="ADAL" clId="{03CE4198-ADF5-2A42-A6AB-8D7BC650FE71}" dt="2023-03-18T17:29:12.844" v="5173" actId="14100"/>
          <ac:picMkLst>
            <pc:docMk/>
            <pc:sldMk cId="1545600698" sldId="277"/>
            <ac:picMk id="3" creationId="{8E069C04-0396-3293-3C92-31B761AC6F8D}"/>
          </ac:picMkLst>
        </pc:picChg>
        <pc:picChg chg="del">
          <ac:chgData name="Diego Picazo García" userId="2e6ed9c7-3c4c-4043-ad45-3687a72f673f" providerId="ADAL" clId="{03CE4198-ADF5-2A42-A6AB-8D7BC650FE71}" dt="2023-03-18T17:29:01.913" v="5167" actId="478"/>
          <ac:picMkLst>
            <pc:docMk/>
            <pc:sldMk cId="1545600698" sldId="277"/>
            <ac:picMk id="4" creationId="{C94B29AE-7F0B-E128-72C8-756279BF7BBF}"/>
          </ac:picMkLst>
        </pc:picChg>
        <pc:picChg chg="del">
          <ac:chgData name="Diego Picazo García" userId="2e6ed9c7-3c4c-4043-ad45-3687a72f673f" providerId="ADAL" clId="{03CE4198-ADF5-2A42-A6AB-8D7BC650FE71}" dt="2023-03-18T17:29:05.052" v="5170" actId="478"/>
          <ac:picMkLst>
            <pc:docMk/>
            <pc:sldMk cId="1545600698" sldId="277"/>
            <ac:picMk id="5" creationId="{4402FC41-6925-D59D-BD18-F063DAFCC366}"/>
          </ac:picMkLst>
        </pc:picChg>
        <pc:cxnChg chg="del">
          <ac:chgData name="Diego Picazo García" userId="2e6ed9c7-3c4c-4043-ad45-3687a72f673f" providerId="ADAL" clId="{03CE4198-ADF5-2A42-A6AB-8D7BC650FE71}" dt="2023-03-18T17:29:04.417" v="5169" actId="478"/>
          <ac:cxnSpMkLst>
            <pc:docMk/>
            <pc:sldMk cId="1545600698" sldId="277"/>
            <ac:cxnSpMk id="6" creationId="{06C9D09B-DEF6-CC22-5520-D43742AA5BE8}"/>
          </ac:cxnSpMkLst>
        </pc:cxnChg>
        <pc:cxnChg chg="del">
          <ac:chgData name="Diego Picazo García" userId="2e6ed9c7-3c4c-4043-ad45-3687a72f673f" providerId="ADAL" clId="{03CE4198-ADF5-2A42-A6AB-8D7BC650FE71}" dt="2023-03-18T17:29:03.075" v="5168" actId="478"/>
          <ac:cxnSpMkLst>
            <pc:docMk/>
            <pc:sldMk cId="1545600698" sldId="277"/>
            <ac:cxnSpMk id="12" creationId="{B5446AEC-F243-6580-11A8-F93963C4202A}"/>
          </ac:cxnSpMkLst>
        </pc:cxnChg>
      </pc:sldChg>
      <pc:sldChg chg="addSp delSp modSp add mod">
        <pc:chgData name="Diego Picazo García" userId="2e6ed9c7-3c4c-4043-ad45-3687a72f673f" providerId="ADAL" clId="{03CE4198-ADF5-2A42-A6AB-8D7BC650FE71}" dt="2023-03-18T20:46:17.691" v="7201" actId="20577"/>
        <pc:sldMkLst>
          <pc:docMk/>
          <pc:sldMk cId="4077812531" sldId="278"/>
        </pc:sldMkLst>
        <pc:spChg chg="mod">
          <ac:chgData name="Diego Picazo García" userId="2e6ed9c7-3c4c-4043-ad45-3687a72f673f" providerId="ADAL" clId="{03CE4198-ADF5-2A42-A6AB-8D7BC650FE71}" dt="2023-03-18T18:10:35.058" v="5383" actId="20577"/>
          <ac:spMkLst>
            <pc:docMk/>
            <pc:sldMk cId="4077812531" sldId="278"/>
            <ac:spMk id="2" creationId="{57756C93-9D81-7D0D-2834-141BF55E261A}"/>
          </ac:spMkLst>
        </pc:spChg>
        <pc:spChg chg="mod">
          <ac:chgData name="Diego Picazo García" userId="2e6ed9c7-3c4c-4043-ad45-3687a72f673f" providerId="ADAL" clId="{03CE4198-ADF5-2A42-A6AB-8D7BC650FE71}" dt="2023-03-18T19:09:52.923" v="6065" actId="313"/>
          <ac:spMkLst>
            <pc:docMk/>
            <pc:sldMk cId="4077812531" sldId="278"/>
            <ac:spMk id="14" creationId="{CEA9CBB8-53E4-A3C5-BFC3-D3FC1F50A1B4}"/>
          </ac:spMkLst>
        </pc:spChg>
        <pc:spChg chg="add mod">
          <ac:chgData name="Diego Picazo García" userId="2e6ed9c7-3c4c-4043-ad45-3687a72f673f" providerId="ADAL" clId="{03CE4198-ADF5-2A42-A6AB-8D7BC650FE71}" dt="2023-03-18T20:46:17.691" v="7201" actId="20577"/>
          <ac:spMkLst>
            <pc:docMk/>
            <pc:sldMk cId="4077812531" sldId="278"/>
            <ac:spMk id="23" creationId="{90C4920B-0B99-C84E-7495-7C194A25C484}"/>
          </ac:spMkLst>
        </pc:spChg>
        <pc:picChg chg="del">
          <ac:chgData name="Diego Picazo García" userId="2e6ed9c7-3c4c-4043-ad45-3687a72f673f" providerId="ADAL" clId="{03CE4198-ADF5-2A42-A6AB-8D7BC650FE71}" dt="2023-03-18T18:13:55.980" v="5384" actId="478"/>
          <ac:picMkLst>
            <pc:docMk/>
            <pc:sldMk cId="4077812531" sldId="278"/>
            <ac:picMk id="3" creationId="{8E069C04-0396-3293-3C92-31B761AC6F8D}"/>
          </ac:picMkLst>
        </pc:picChg>
        <pc:picChg chg="add del mod modCrop">
          <ac:chgData name="Diego Picazo García" userId="2e6ed9c7-3c4c-4043-ad45-3687a72f673f" providerId="ADAL" clId="{03CE4198-ADF5-2A42-A6AB-8D7BC650FE71}" dt="2023-03-18T18:14:58.716" v="5391" actId="478"/>
          <ac:picMkLst>
            <pc:docMk/>
            <pc:sldMk cId="4077812531" sldId="278"/>
            <ac:picMk id="4" creationId="{8B9E7A75-7D2B-6F08-BA81-53793E504210}"/>
          </ac:picMkLst>
        </pc:picChg>
        <pc:picChg chg="add mod modCrop">
          <ac:chgData name="Diego Picazo García" userId="2e6ed9c7-3c4c-4043-ad45-3687a72f673f" providerId="ADAL" clId="{03CE4198-ADF5-2A42-A6AB-8D7BC650FE71}" dt="2023-03-18T18:24:19.920" v="6058" actId="732"/>
          <ac:picMkLst>
            <pc:docMk/>
            <pc:sldMk cId="4077812531" sldId="278"/>
            <ac:picMk id="5" creationId="{12FFB50B-1715-386D-C40F-0C9F17D5BDB8}"/>
          </ac:picMkLst>
        </pc:picChg>
        <pc:picChg chg="add mod modCrop">
          <ac:chgData name="Diego Picazo García" userId="2e6ed9c7-3c4c-4043-ad45-3687a72f673f" providerId="ADAL" clId="{03CE4198-ADF5-2A42-A6AB-8D7BC650FE71}" dt="2023-03-18T19:13:08.445" v="6070" actId="732"/>
          <ac:picMkLst>
            <pc:docMk/>
            <pc:sldMk cId="4077812531" sldId="278"/>
            <ac:picMk id="6" creationId="{81844586-22C4-0CE8-198F-F70F21106348}"/>
          </ac:picMkLst>
        </pc:picChg>
        <pc:picChg chg="add mod">
          <ac:chgData name="Diego Picazo García" userId="2e6ed9c7-3c4c-4043-ad45-3687a72f673f" providerId="ADAL" clId="{03CE4198-ADF5-2A42-A6AB-8D7BC650FE71}" dt="2023-03-18T20:43:43.328" v="7139" actId="1076"/>
          <ac:picMkLst>
            <pc:docMk/>
            <pc:sldMk cId="4077812531" sldId="278"/>
            <ac:picMk id="7" creationId="{737B2694-8D33-E3D8-C861-41A05198E36B}"/>
          </ac:picMkLst>
        </pc:picChg>
        <pc:picChg chg="add mod">
          <ac:chgData name="Diego Picazo García" userId="2e6ed9c7-3c4c-4043-ad45-3687a72f673f" providerId="ADAL" clId="{03CE4198-ADF5-2A42-A6AB-8D7BC650FE71}" dt="2023-03-18T18:23:52.394" v="6055" actId="167"/>
          <ac:picMkLst>
            <pc:docMk/>
            <pc:sldMk cId="4077812531" sldId="278"/>
            <ac:picMk id="8" creationId="{632B10DB-6B63-B6F2-76FC-E0E2EE806E2F}"/>
          </ac:picMkLst>
        </pc:picChg>
        <pc:picChg chg="add mod">
          <ac:chgData name="Diego Picazo García" userId="2e6ed9c7-3c4c-4043-ad45-3687a72f673f" providerId="ADAL" clId="{03CE4198-ADF5-2A42-A6AB-8D7BC650FE71}" dt="2023-03-18T20:42:00.697" v="7118" actId="1076"/>
          <ac:picMkLst>
            <pc:docMk/>
            <pc:sldMk cId="4077812531" sldId="278"/>
            <ac:picMk id="11" creationId="{966B708D-2D83-F98D-CE5F-57CD6C17E726}"/>
          </ac:picMkLst>
        </pc:picChg>
        <pc:picChg chg="add del mod modCrop">
          <ac:chgData name="Diego Picazo García" userId="2e6ed9c7-3c4c-4043-ad45-3687a72f673f" providerId="ADAL" clId="{03CE4198-ADF5-2A42-A6AB-8D7BC650FE71}" dt="2023-03-18T20:44:13.762" v="7143" actId="478"/>
          <ac:picMkLst>
            <pc:docMk/>
            <pc:sldMk cId="4077812531" sldId="278"/>
            <ac:picMk id="21" creationId="{B9EF3B54-CD51-E26B-2C1C-EDA3742C7C9F}"/>
          </ac:picMkLst>
        </pc:picChg>
        <pc:cxnChg chg="add mod">
          <ac:chgData name="Diego Picazo García" userId="2e6ed9c7-3c4c-4043-ad45-3687a72f673f" providerId="ADAL" clId="{03CE4198-ADF5-2A42-A6AB-8D7BC650FE71}" dt="2023-03-18T18:24:52.537" v="6061" actId="14100"/>
          <ac:cxnSpMkLst>
            <pc:docMk/>
            <pc:sldMk cId="4077812531" sldId="278"/>
            <ac:cxnSpMk id="9" creationId="{AF0D041B-D8B6-4FB5-FC8C-DE092BA91BC0}"/>
          </ac:cxnSpMkLst>
        </pc:cxnChg>
        <pc:cxnChg chg="add mod">
          <ac:chgData name="Diego Picazo García" userId="2e6ed9c7-3c4c-4043-ad45-3687a72f673f" providerId="ADAL" clId="{03CE4198-ADF5-2A42-A6AB-8D7BC650FE71}" dt="2023-03-18T20:42:17.653" v="7122" actId="14100"/>
          <ac:cxnSpMkLst>
            <pc:docMk/>
            <pc:sldMk cId="4077812531" sldId="278"/>
            <ac:cxnSpMk id="12" creationId="{15EEF85B-4EE5-E910-AB8F-0F0A1ADBE5C2}"/>
          </ac:cxnSpMkLst>
        </pc:cxnChg>
        <pc:cxnChg chg="add mod">
          <ac:chgData name="Diego Picazo García" userId="2e6ed9c7-3c4c-4043-ad45-3687a72f673f" providerId="ADAL" clId="{03CE4198-ADF5-2A42-A6AB-8D7BC650FE71}" dt="2023-03-18T20:42:25.986" v="7125" actId="14100"/>
          <ac:cxnSpMkLst>
            <pc:docMk/>
            <pc:sldMk cId="4077812531" sldId="278"/>
            <ac:cxnSpMk id="17" creationId="{FB293714-AA34-F29D-7EB2-060B11EFEF38}"/>
          </ac:cxnSpMkLst>
        </pc:cxnChg>
        <pc:cxnChg chg="add mod">
          <ac:chgData name="Diego Picazo García" userId="2e6ed9c7-3c4c-4043-ad45-3687a72f673f" providerId="ADAL" clId="{03CE4198-ADF5-2A42-A6AB-8D7BC650FE71}" dt="2023-03-18T20:42:32.282" v="7127" actId="1076"/>
          <ac:cxnSpMkLst>
            <pc:docMk/>
            <pc:sldMk cId="4077812531" sldId="278"/>
            <ac:cxnSpMk id="20" creationId="{D45B6565-98F4-0C07-D6C2-4574417AB8C7}"/>
          </ac:cxnSpMkLst>
        </pc:cxnChg>
      </pc:sldChg>
      <pc:sldChg chg="addSp delSp modSp add mod">
        <pc:chgData name="Diego Picazo García" userId="2e6ed9c7-3c4c-4043-ad45-3687a72f673f" providerId="ADAL" clId="{03CE4198-ADF5-2A42-A6AB-8D7BC650FE71}" dt="2023-03-18T20:47:12.707" v="7207" actId="14100"/>
        <pc:sldMkLst>
          <pc:docMk/>
          <pc:sldMk cId="3507371411" sldId="279"/>
        </pc:sldMkLst>
        <pc:spChg chg="mod">
          <ac:chgData name="Diego Picazo García" userId="2e6ed9c7-3c4c-4043-ad45-3687a72f673f" providerId="ADAL" clId="{03CE4198-ADF5-2A42-A6AB-8D7BC650FE71}" dt="2023-03-18T19:33:13.388" v="6161" actId="14100"/>
          <ac:spMkLst>
            <pc:docMk/>
            <pc:sldMk cId="3507371411" sldId="279"/>
            <ac:spMk id="2" creationId="{57756C93-9D81-7D0D-2834-141BF55E261A}"/>
          </ac:spMkLst>
        </pc:spChg>
        <pc:spChg chg="add mod">
          <ac:chgData name="Diego Picazo García" userId="2e6ed9c7-3c4c-4043-ad45-3687a72f673f" providerId="ADAL" clId="{03CE4198-ADF5-2A42-A6AB-8D7BC650FE71}" dt="2023-03-18T20:38:30.194" v="7101" actId="20577"/>
          <ac:spMkLst>
            <pc:docMk/>
            <pc:sldMk cId="3507371411" sldId="279"/>
            <ac:spMk id="12" creationId="{19CB7402-278C-4791-9D3D-008659B59F50}"/>
          </ac:spMkLst>
        </pc:spChg>
        <pc:spChg chg="mod">
          <ac:chgData name="Diego Picazo García" userId="2e6ed9c7-3c4c-4043-ad45-3687a72f673f" providerId="ADAL" clId="{03CE4198-ADF5-2A42-A6AB-8D7BC650FE71}" dt="2023-03-18T20:38:43.694" v="7114" actId="20577"/>
          <ac:spMkLst>
            <pc:docMk/>
            <pc:sldMk cId="3507371411" sldId="279"/>
            <ac:spMk id="14" creationId="{CEA9CBB8-53E4-A3C5-BFC3-D3FC1F50A1B4}"/>
          </ac:spMkLst>
        </pc:spChg>
        <pc:picChg chg="add mod">
          <ac:chgData name="Diego Picazo García" userId="2e6ed9c7-3c4c-4043-ad45-3687a72f673f" providerId="ADAL" clId="{03CE4198-ADF5-2A42-A6AB-8D7BC650FE71}" dt="2023-03-18T20:47:02.926" v="7206" actId="167"/>
          <ac:picMkLst>
            <pc:docMk/>
            <pc:sldMk cId="3507371411" sldId="279"/>
            <ac:picMk id="3" creationId="{DC0C0EF3-FC92-16A4-2A6C-F4E8BF8A5E73}"/>
          </ac:picMkLst>
        </pc:picChg>
        <pc:picChg chg="add mod">
          <ac:chgData name="Diego Picazo García" userId="2e6ed9c7-3c4c-4043-ad45-3687a72f673f" providerId="ADAL" clId="{03CE4198-ADF5-2A42-A6AB-8D7BC650FE71}" dt="2023-03-18T20:46:49.575" v="7204" actId="167"/>
          <ac:picMkLst>
            <pc:docMk/>
            <pc:sldMk cId="3507371411" sldId="279"/>
            <ac:picMk id="4" creationId="{730F9491-AC69-390D-6B42-805C7256F3CA}"/>
          </ac:picMkLst>
        </pc:picChg>
        <pc:picChg chg="del">
          <ac:chgData name="Diego Picazo García" userId="2e6ed9c7-3c4c-4043-ad45-3687a72f673f" providerId="ADAL" clId="{03CE4198-ADF5-2A42-A6AB-8D7BC650FE71}" dt="2023-03-18T20:30:16.003" v="6166" actId="478"/>
          <ac:picMkLst>
            <pc:docMk/>
            <pc:sldMk cId="3507371411" sldId="279"/>
            <ac:picMk id="5" creationId="{12FFB50B-1715-386D-C40F-0C9F17D5BDB8}"/>
          </ac:picMkLst>
        </pc:picChg>
        <pc:picChg chg="del">
          <ac:chgData name="Diego Picazo García" userId="2e6ed9c7-3c4c-4043-ad45-3687a72f673f" providerId="ADAL" clId="{03CE4198-ADF5-2A42-A6AB-8D7BC650FE71}" dt="2023-03-18T20:30:11.965" v="6163" actId="478"/>
          <ac:picMkLst>
            <pc:docMk/>
            <pc:sldMk cId="3507371411" sldId="279"/>
            <ac:picMk id="6" creationId="{81844586-22C4-0CE8-198F-F70F21106348}"/>
          </ac:picMkLst>
        </pc:picChg>
        <pc:picChg chg="del">
          <ac:chgData name="Diego Picazo García" userId="2e6ed9c7-3c4c-4043-ad45-3687a72f673f" providerId="ADAL" clId="{03CE4198-ADF5-2A42-A6AB-8D7BC650FE71}" dt="2023-03-18T20:30:13.445" v="6164" actId="478"/>
          <ac:picMkLst>
            <pc:docMk/>
            <pc:sldMk cId="3507371411" sldId="279"/>
            <ac:picMk id="7" creationId="{737B2694-8D33-E3D8-C861-41A05198E36B}"/>
          </ac:picMkLst>
        </pc:picChg>
        <pc:picChg chg="del">
          <ac:chgData name="Diego Picazo García" userId="2e6ed9c7-3c4c-4043-ad45-3687a72f673f" providerId="ADAL" clId="{03CE4198-ADF5-2A42-A6AB-8D7BC650FE71}" dt="2023-03-18T20:30:14.899" v="6165" actId="478"/>
          <ac:picMkLst>
            <pc:docMk/>
            <pc:sldMk cId="3507371411" sldId="279"/>
            <ac:picMk id="8" creationId="{632B10DB-6B63-B6F2-76FC-E0E2EE806E2F}"/>
          </ac:picMkLst>
        </pc:picChg>
        <pc:picChg chg="add mod">
          <ac:chgData name="Diego Picazo García" userId="2e6ed9c7-3c4c-4043-ad45-3687a72f673f" providerId="ADAL" clId="{03CE4198-ADF5-2A42-A6AB-8D7BC650FE71}" dt="2023-03-18T20:47:12.707" v="7207" actId="14100"/>
          <ac:picMkLst>
            <pc:docMk/>
            <pc:sldMk cId="3507371411" sldId="279"/>
            <ac:picMk id="10" creationId="{FBB9B94F-36BD-5F9D-36FE-102F260C88FF}"/>
          </ac:picMkLst>
        </pc:picChg>
        <pc:picChg chg="add mod">
          <ac:chgData name="Diego Picazo García" userId="2e6ed9c7-3c4c-4043-ad45-3687a72f673f" providerId="ADAL" clId="{03CE4198-ADF5-2A42-A6AB-8D7BC650FE71}" dt="2023-03-18T20:32:54.589" v="6207" actId="14100"/>
          <ac:picMkLst>
            <pc:docMk/>
            <pc:sldMk cId="3507371411" sldId="279"/>
            <ac:picMk id="11" creationId="{D3F17568-20B2-EBF0-5DDB-71BAA2781733}"/>
          </ac:picMkLst>
        </pc:picChg>
        <pc:cxnChg chg="del">
          <ac:chgData name="Diego Picazo García" userId="2e6ed9c7-3c4c-4043-ad45-3687a72f673f" providerId="ADAL" clId="{03CE4198-ADF5-2A42-A6AB-8D7BC650FE71}" dt="2023-03-18T20:30:23.560" v="6169" actId="478"/>
          <ac:cxnSpMkLst>
            <pc:docMk/>
            <pc:sldMk cId="3507371411" sldId="279"/>
            <ac:cxnSpMk id="9" creationId="{AF0D041B-D8B6-4FB5-FC8C-DE092BA91BC0}"/>
          </ac:cxnSpMkLst>
        </pc:cxnChg>
      </pc:sldChg>
      <pc:sldChg chg="addSp delSp modSp add mod">
        <pc:chgData name="Diego Picazo García" userId="2e6ed9c7-3c4c-4043-ad45-3687a72f673f" providerId="ADAL" clId="{03CE4198-ADF5-2A42-A6AB-8D7BC650FE71}" dt="2023-03-19T00:38:48.086" v="8692" actId="166"/>
        <pc:sldMkLst>
          <pc:docMk/>
          <pc:sldMk cId="3288094803" sldId="280"/>
        </pc:sldMkLst>
        <pc:spChg chg="mod">
          <ac:chgData name="Diego Picazo García" userId="2e6ed9c7-3c4c-4043-ad45-3687a72f673f" providerId="ADAL" clId="{03CE4198-ADF5-2A42-A6AB-8D7BC650FE71}" dt="2023-03-19T00:22:15.636" v="8684" actId="1036"/>
          <ac:spMkLst>
            <pc:docMk/>
            <pc:sldMk cId="3288094803" sldId="280"/>
            <ac:spMk id="14" creationId="{CEA9CBB8-53E4-A3C5-BFC3-D3FC1F50A1B4}"/>
          </ac:spMkLst>
        </pc:spChg>
        <pc:picChg chg="add del mod">
          <ac:chgData name="Diego Picazo García" userId="2e6ed9c7-3c4c-4043-ad45-3687a72f673f" providerId="ADAL" clId="{03CE4198-ADF5-2A42-A6AB-8D7BC650FE71}" dt="2023-03-19T00:07:37.815" v="8594" actId="478"/>
          <ac:picMkLst>
            <pc:docMk/>
            <pc:sldMk cId="3288094803" sldId="280"/>
            <ac:picMk id="3" creationId="{8AFDA325-D7AB-ACE4-C995-F97B13717102}"/>
          </ac:picMkLst>
        </pc:picChg>
        <pc:picChg chg="add mod">
          <ac:chgData name="Diego Picazo García" userId="2e6ed9c7-3c4c-4043-ad45-3687a72f673f" providerId="ADAL" clId="{03CE4198-ADF5-2A42-A6AB-8D7BC650FE71}" dt="2023-03-19T00:20:08.508" v="8656" actId="167"/>
          <ac:picMkLst>
            <pc:docMk/>
            <pc:sldMk cId="3288094803" sldId="280"/>
            <ac:picMk id="4" creationId="{368AB51B-7F2E-0B2F-2931-D4B57837E342}"/>
          </ac:picMkLst>
        </pc:picChg>
        <pc:picChg chg="del">
          <ac:chgData name="Diego Picazo García" userId="2e6ed9c7-3c4c-4043-ad45-3687a72f673f" providerId="ADAL" clId="{03CE4198-ADF5-2A42-A6AB-8D7BC650FE71}" dt="2023-03-18T23:22:00.342" v="8297" actId="478"/>
          <ac:picMkLst>
            <pc:docMk/>
            <pc:sldMk cId="3288094803" sldId="280"/>
            <ac:picMk id="5" creationId="{12FFB50B-1715-386D-C40F-0C9F17D5BDB8}"/>
          </ac:picMkLst>
        </pc:picChg>
        <pc:picChg chg="del">
          <ac:chgData name="Diego Picazo García" userId="2e6ed9c7-3c4c-4043-ad45-3687a72f673f" providerId="ADAL" clId="{03CE4198-ADF5-2A42-A6AB-8D7BC650FE71}" dt="2023-03-18T23:21:58.789" v="8295" actId="478"/>
          <ac:picMkLst>
            <pc:docMk/>
            <pc:sldMk cId="3288094803" sldId="280"/>
            <ac:picMk id="6" creationId="{81844586-22C4-0CE8-198F-F70F21106348}"/>
          </ac:picMkLst>
        </pc:picChg>
        <pc:picChg chg="del">
          <ac:chgData name="Diego Picazo García" userId="2e6ed9c7-3c4c-4043-ad45-3687a72f673f" providerId="ADAL" clId="{03CE4198-ADF5-2A42-A6AB-8D7BC650FE71}" dt="2023-03-18T23:21:59.362" v="8296" actId="478"/>
          <ac:picMkLst>
            <pc:docMk/>
            <pc:sldMk cId="3288094803" sldId="280"/>
            <ac:picMk id="7" creationId="{737B2694-8D33-E3D8-C861-41A05198E36B}"/>
          </ac:picMkLst>
        </pc:picChg>
        <pc:picChg chg="del">
          <ac:chgData name="Diego Picazo García" userId="2e6ed9c7-3c4c-4043-ad45-3687a72f673f" providerId="ADAL" clId="{03CE4198-ADF5-2A42-A6AB-8D7BC650FE71}" dt="2023-03-18T23:22:01.559" v="8298" actId="478"/>
          <ac:picMkLst>
            <pc:docMk/>
            <pc:sldMk cId="3288094803" sldId="280"/>
            <ac:picMk id="8" creationId="{632B10DB-6B63-B6F2-76FC-E0E2EE806E2F}"/>
          </ac:picMkLst>
        </pc:picChg>
        <pc:picChg chg="add del mod">
          <ac:chgData name="Diego Picazo García" userId="2e6ed9c7-3c4c-4043-ad45-3687a72f673f" providerId="ADAL" clId="{03CE4198-ADF5-2A42-A6AB-8D7BC650FE71}" dt="2023-03-19T00:38:17.948" v="8686" actId="478"/>
          <ac:picMkLst>
            <pc:docMk/>
            <pc:sldMk cId="3288094803" sldId="280"/>
            <ac:picMk id="10" creationId="{7827D2AD-5457-331C-573D-94CA93BF81AD}"/>
          </ac:picMkLst>
        </pc:picChg>
        <pc:picChg chg="add mod">
          <ac:chgData name="Diego Picazo García" userId="2e6ed9c7-3c4c-4043-ad45-3687a72f673f" providerId="ADAL" clId="{03CE4198-ADF5-2A42-A6AB-8D7BC650FE71}" dt="2023-03-19T00:19:45.251" v="8652" actId="14100"/>
          <ac:picMkLst>
            <pc:docMk/>
            <pc:sldMk cId="3288094803" sldId="280"/>
            <ac:picMk id="11" creationId="{1BCCE390-1EB6-7D9E-62B9-3B9BCCBB437B}"/>
          </ac:picMkLst>
        </pc:picChg>
        <pc:picChg chg="add mod">
          <ac:chgData name="Diego Picazo García" userId="2e6ed9c7-3c4c-4043-ad45-3687a72f673f" providerId="ADAL" clId="{03CE4198-ADF5-2A42-A6AB-8D7BC650FE71}" dt="2023-03-19T00:20:29.125" v="8661" actId="167"/>
          <ac:picMkLst>
            <pc:docMk/>
            <pc:sldMk cId="3288094803" sldId="280"/>
            <ac:picMk id="12" creationId="{01DA0AF3-AB68-6D85-1BDE-B2F63DD7148F}"/>
          </ac:picMkLst>
        </pc:picChg>
        <pc:picChg chg="add mod">
          <ac:chgData name="Diego Picazo García" userId="2e6ed9c7-3c4c-4043-ad45-3687a72f673f" providerId="ADAL" clId="{03CE4198-ADF5-2A42-A6AB-8D7BC650FE71}" dt="2023-03-19T00:38:32.596" v="8690" actId="14100"/>
          <ac:picMkLst>
            <pc:docMk/>
            <pc:sldMk cId="3288094803" sldId="280"/>
            <ac:picMk id="26" creationId="{4D6EF8D5-7E14-613E-5400-08A54A477D69}"/>
          </ac:picMkLst>
        </pc:picChg>
        <pc:cxnChg chg="del">
          <ac:chgData name="Diego Picazo García" userId="2e6ed9c7-3c4c-4043-ad45-3687a72f673f" providerId="ADAL" clId="{03CE4198-ADF5-2A42-A6AB-8D7BC650FE71}" dt="2023-03-18T23:22:29.339" v="8304" actId="478"/>
          <ac:cxnSpMkLst>
            <pc:docMk/>
            <pc:sldMk cId="3288094803" sldId="280"/>
            <ac:cxnSpMk id="9" creationId="{AF0D041B-D8B6-4FB5-FC8C-DE092BA91BC0}"/>
          </ac:cxnSpMkLst>
        </pc:cxnChg>
        <pc:cxnChg chg="add mod">
          <ac:chgData name="Diego Picazo García" userId="2e6ed9c7-3c4c-4043-ad45-3687a72f673f" providerId="ADAL" clId="{03CE4198-ADF5-2A42-A6AB-8D7BC650FE71}" dt="2023-03-19T00:38:48.086" v="8692" actId="166"/>
          <ac:cxnSpMkLst>
            <pc:docMk/>
            <pc:sldMk cId="3288094803" sldId="280"/>
            <ac:cxnSpMk id="13" creationId="{BDD4EB1F-9B12-10B0-5A8A-1B97A4220344}"/>
          </ac:cxnSpMkLst>
        </pc:cxnChg>
        <pc:cxnChg chg="add mod">
          <ac:chgData name="Diego Picazo García" userId="2e6ed9c7-3c4c-4043-ad45-3687a72f673f" providerId="ADAL" clId="{03CE4198-ADF5-2A42-A6AB-8D7BC650FE71}" dt="2023-03-19T00:38:42.196" v="8691" actId="166"/>
          <ac:cxnSpMkLst>
            <pc:docMk/>
            <pc:sldMk cId="3288094803" sldId="280"/>
            <ac:cxnSpMk id="16" creationId="{AD70378F-AD16-A36D-4369-57EC8C2B14E9}"/>
          </ac:cxnSpMkLst>
        </pc:cxnChg>
        <pc:cxnChg chg="add mod">
          <ac:chgData name="Diego Picazo García" userId="2e6ed9c7-3c4c-4043-ad45-3687a72f673f" providerId="ADAL" clId="{03CE4198-ADF5-2A42-A6AB-8D7BC650FE71}" dt="2023-03-19T00:21:45.697" v="8673" actId="1076"/>
          <ac:cxnSpMkLst>
            <pc:docMk/>
            <pc:sldMk cId="3288094803" sldId="280"/>
            <ac:cxnSpMk id="19" creationId="{D92255AB-C9BB-4DA8-090C-AD3E354C3DD7}"/>
          </ac:cxnSpMkLst>
        </pc:cxnChg>
        <pc:cxnChg chg="add mod">
          <ac:chgData name="Diego Picazo García" userId="2e6ed9c7-3c4c-4043-ad45-3687a72f673f" providerId="ADAL" clId="{03CE4198-ADF5-2A42-A6AB-8D7BC650FE71}" dt="2023-03-19T00:21:55.509" v="8676" actId="14100"/>
          <ac:cxnSpMkLst>
            <pc:docMk/>
            <pc:sldMk cId="3288094803" sldId="280"/>
            <ac:cxnSpMk id="23" creationId="{6BF4826B-444D-AF0D-6C65-3FF8FE3ABF26}"/>
          </ac:cxnSpMkLst>
        </pc:cxnChg>
      </pc:sldChg>
      <pc:sldChg chg="addSp delSp modSp add del mod">
        <pc:chgData name="Diego Picazo García" userId="2e6ed9c7-3c4c-4043-ad45-3687a72f673f" providerId="ADAL" clId="{03CE4198-ADF5-2A42-A6AB-8D7BC650FE71}" dt="2023-03-18T22:42:11.336" v="8294" actId="2696"/>
        <pc:sldMkLst>
          <pc:docMk/>
          <pc:sldMk cId="3650980438" sldId="281"/>
        </pc:sldMkLst>
        <pc:spChg chg="mod">
          <ac:chgData name="Diego Picazo García" userId="2e6ed9c7-3c4c-4043-ad45-3687a72f673f" providerId="ADAL" clId="{03CE4198-ADF5-2A42-A6AB-8D7BC650FE71}" dt="2023-03-18T21:10:49.266" v="7586" actId="1076"/>
          <ac:spMkLst>
            <pc:docMk/>
            <pc:sldMk cId="3650980438" sldId="281"/>
            <ac:spMk id="12" creationId="{19CB7402-278C-4791-9D3D-008659B59F50}"/>
          </ac:spMkLst>
        </pc:spChg>
        <pc:spChg chg="del">
          <ac:chgData name="Diego Picazo García" userId="2e6ed9c7-3c4c-4043-ad45-3687a72f673f" providerId="ADAL" clId="{03CE4198-ADF5-2A42-A6AB-8D7BC650FE71}" dt="2023-03-18T21:09:00.181" v="7227" actId="478"/>
          <ac:spMkLst>
            <pc:docMk/>
            <pc:sldMk cId="3650980438" sldId="281"/>
            <ac:spMk id="14" creationId="{CEA9CBB8-53E4-A3C5-BFC3-D3FC1F50A1B4}"/>
          </ac:spMkLst>
        </pc:spChg>
        <pc:picChg chg="del">
          <ac:chgData name="Diego Picazo García" userId="2e6ed9c7-3c4c-4043-ad45-3687a72f673f" providerId="ADAL" clId="{03CE4198-ADF5-2A42-A6AB-8D7BC650FE71}" dt="2023-03-18T21:06:28.495" v="7209" actId="478"/>
          <ac:picMkLst>
            <pc:docMk/>
            <pc:sldMk cId="3650980438" sldId="281"/>
            <ac:picMk id="3" creationId="{DC0C0EF3-FC92-16A4-2A6C-F4E8BF8A5E73}"/>
          </ac:picMkLst>
        </pc:picChg>
        <pc:picChg chg="del">
          <ac:chgData name="Diego Picazo García" userId="2e6ed9c7-3c4c-4043-ad45-3687a72f673f" providerId="ADAL" clId="{03CE4198-ADF5-2A42-A6AB-8D7BC650FE71}" dt="2023-03-18T21:06:29.933" v="7210" actId="478"/>
          <ac:picMkLst>
            <pc:docMk/>
            <pc:sldMk cId="3650980438" sldId="281"/>
            <ac:picMk id="4" creationId="{730F9491-AC69-390D-6B42-805C7256F3CA}"/>
          </ac:picMkLst>
        </pc:picChg>
        <pc:picChg chg="add mod">
          <ac:chgData name="Diego Picazo García" userId="2e6ed9c7-3c4c-4043-ad45-3687a72f673f" providerId="ADAL" clId="{03CE4198-ADF5-2A42-A6AB-8D7BC650FE71}" dt="2023-03-18T21:08:25.541" v="7221" actId="14100"/>
          <ac:picMkLst>
            <pc:docMk/>
            <pc:sldMk cId="3650980438" sldId="281"/>
            <ac:picMk id="5" creationId="{2868D015-2A32-21CC-B9E6-3D903FCADC18}"/>
          </ac:picMkLst>
        </pc:picChg>
        <pc:picChg chg="add mod">
          <ac:chgData name="Diego Picazo García" userId="2e6ed9c7-3c4c-4043-ad45-3687a72f673f" providerId="ADAL" clId="{03CE4198-ADF5-2A42-A6AB-8D7BC650FE71}" dt="2023-03-18T21:10:39.160" v="7584" actId="1036"/>
          <ac:picMkLst>
            <pc:docMk/>
            <pc:sldMk cId="3650980438" sldId="281"/>
            <ac:picMk id="6" creationId="{3F6A5BE3-86DE-A0F8-E169-5271A88B107E}"/>
          </ac:picMkLst>
        </pc:picChg>
        <pc:picChg chg="mod">
          <ac:chgData name="Diego Picazo García" userId="2e6ed9c7-3c4c-4043-ad45-3687a72f673f" providerId="ADAL" clId="{03CE4198-ADF5-2A42-A6AB-8D7BC650FE71}" dt="2023-03-18T21:08:30.091" v="7222" actId="14100"/>
          <ac:picMkLst>
            <pc:docMk/>
            <pc:sldMk cId="3650980438" sldId="281"/>
            <ac:picMk id="10" creationId="{FBB9B94F-36BD-5F9D-36FE-102F260C88FF}"/>
          </ac:picMkLst>
        </pc:picChg>
        <pc:picChg chg="mod">
          <ac:chgData name="Diego Picazo García" userId="2e6ed9c7-3c4c-4043-ad45-3687a72f673f" providerId="ADAL" clId="{03CE4198-ADF5-2A42-A6AB-8D7BC650FE71}" dt="2023-03-18T21:08:37.056" v="7224" actId="14100"/>
          <ac:picMkLst>
            <pc:docMk/>
            <pc:sldMk cId="3650980438" sldId="281"/>
            <ac:picMk id="11" creationId="{D3F17568-20B2-EBF0-5DDB-71BAA2781733}"/>
          </ac:picMkLst>
        </pc:picChg>
      </pc:sldChg>
      <pc:sldChg chg="addSp delSp modSp add mod">
        <pc:chgData name="Diego Picazo García" userId="2e6ed9c7-3c4c-4043-ad45-3687a72f673f" providerId="ADAL" clId="{03CE4198-ADF5-2A42-A6AB-8D7BC650FE71}" dt="2023-03-18T22:26:10.572" v="8293" actId="313"/>
        <pc:sldMkLst>
          <pc:docMk/>
          <pc:sldMk cId="3958989342" sldId="282"/>
        </pc:sldMkLst>
        <pc:spChg chg="add del mod">
          <ac:chgData name="Diego Picazo García" userId="2e6ed9c7-3c4c-4043-ad45-3687a72f673f" providerId="ADAL" clId="{03CE4198-ADF5-2A42-A6AB-8D7BC650FE71}" dt="2023-03-18T22:15:10.938" v="8062" actId="478"/>
          <ac:spMkLst>
            <pc:docMk/>
            <pc:sldMk cId="3958989342" sldId="282"/>
            <ac:spMk id="5" creationId="{1E7AE6DB-24ED-FD09-B453-B8CE99A1A07C}"/>
          </ac:spMkLst>
        </pc:spChg>
        <pc:spChg chg="add mod">
          <ac:chgData name="Diego Picazo García" userId="2e6ed9c7-3c4c-4043-ad45-3687a72f673f" providerId="ADAL" clId="{03CE4198-ADF5-2A42-A6AB-8D7BC650FE71}" dt="2023-03-18T22:26:10.572" v="8293" actId="313"/>
          <ac:spMkLst>
            <pc:docMk/>
            <pc:sldMk cId="3958989342" sldId="282"/>
            <ac:spMk id="6" creationId="{1C3D76A1-BF9E-1BD1-CDFB-240F89CE1A43}"/>
          </ac:spMkLst>
        </pc:spChg>
        <pc:spChg chg="add mod">
          <ac:chgData name="Diego Picazo García" userId="2e6ed9c7-3c4c-4043-ad45-3687a72f673f" providerId="ADAL" clId="{03CE4198-ADF5-2A42-A6AB-8D7BC650FE71}" dt="2023-03-18T22:20:06.174" v="8291" actId="14861"/>
          <ac:spMkLst>
            <pc:docMk/>
            <pc:sldMk cId="3958989342" sldId="282"/>
            <ac:spMk id="9" creationId="{48392CF8-07A4-8E28-B5AD-A40215A4799D}"/>
          </ac:spMkLst>
        </pc:spChg>
        <pc:picChg chg="add mod">
          <ac:chgData name="Diego Picazo García" userId="2e6ed9c7-3c4c-4043-ad45-3687a72f673f" providerId="ADAL" clId="{03CE4198-ADF5-2A42-A6AB-8D7BC650FE71}" dt="2023-03-18T22:19:37.934" v="8267" actId="14861"/>
          <ac:picMkLst>
            <pc:docMk/>
            <pc:sldMk cId="3958989342" sldId="282"/>
            <ac:picMk id="7" creationId="{6D25B0A8-5995-72F7-7A7B-A632CCEC35FB}"/>
          </ac:picMkLst>
        </pc:picChg>
        <pc:picChg chg="add mod">
          <ac:chgData name="Diego Picazo García" userId="2e6ed9c7-3c4c-4043-ad45-3687a72f673f" providerId="ADAL" clId="{03CE4198-ADF5-2A42-A6AB-8D7BC650FE71}" dt="2023-03-18T22:19:48.605" v="8276" actId="1036"/>
          <ac:picMkLst>
            <pc:docMk/>
            <pc:sldMk cId="3958989342" sldId="282"/>
            <ac:picMk id="8" creationId="{C66BEBB1-32DA-67C6-25D0-74C2B7EF218F}"/>
          </ac:picMkLst>
        </pc:picChg>
      </pc:sldChg>
      <pc:sldChg chg="addSp delSp modSp add mod">
        <pc:chgData name="Diego Picazo García" userId="2e6ed9c7-3c4c-4043-ad45-3687a72f673f" providerId="ADAL" clId="{03CE4198-ADF5-2A42-A6AB-8D7BC650FE71}" dt="2023-03-19T00:46:29.640" v="9029" actId="1076"/>
        <pc:sldMkLst>
          <pc:docMk/>
          <pc:sldMk cId="3963532201" sldId="283"/>
        </pc:sldMkLst>
        <pc:spChg chg="mod">
          <ac:chgData name="Diego Picazo García" userId="2e6ed9c7-3c4c-4043-ad45-3687a72f673f" providerId="ADAL" clId="{03CE4198-ADF5-2A42-A6AB-8D7BC650FE71}" dt="2023-03-19T00:43:22.348" v="8695" actId="20577"/>
          <ac:spMkLst>
            <pc:docMk/>
            <pc:sldMk cId="3963532201" sldId="283"/>
            <ac:spMk id="2" creationId="{57756C93-9D81-7D0D-2834-141BF55E261A}"/>
          </ac:spMkLst>
        </pc:spChg>
        <pc:spChg chg="mod">
          <ac:chgData name="Diego Picazo García" userId="2e6ed9c7-3c4c-4043-ad45-3687a72f673f" providerId="ADAL" clId="{03CE4198-ADF5-2A42-A6AB-8D7BC650FE71}" dt="2023-03-19T00:46:29.640" v="9029" actId="1076"/>
          <ac:spMkLst>
            <pc:docMk/>
            <pc:sldMk cId="3963532201" sldId="283"/>
            <ac:spMk id="14" creationId="{CEA9CBB8-53E4-A3C5-BFC3-D3FC1F50A1B4}"/>
          </ac:spMkLst>
        </pc:spChg>
        <pc:picChg chg="add del mod">
          <ac:chgData name="Diego Picazo García" userId="2e6ed9c7-3c4c-4043-ad45-3687a72f673f" providerId="ADAL" clId="{03CE4198-ADF5-2A42-A6AB-8D7BC650FE71}" dt="2023-03-19T00:44:52.371" v="8708" actId="14100"/>
          <ac:picMkLst>
            <pc:docMk/>
            <pc:sldMk cId="3963532201" sldId="283"/>
            <ac:picMk id="3" creationId="{14600943-2161-6473-ED17-548CDB15167D}"/>
          </ac:picMkLst>
        </pc:picChg>
        <pc:picChg chg="del">
          <ac:chgData name="Diego Picazo García" userId="2e6ed9c7-3c4c-4043-ad45-3687a72f673f" providerId="ADAL" clId="{03CE4198-ADF5-2A42-A6AB-8D7BC650FE71}" dt="2023-03-19T00:44:27.685" v="8697" actId="478"/>
          <ac:picMkLst>
            <pc:docMk/>
            <pc:sldMk cId="3963532201" sldId="283"/>
            <ac:picMk id="4" creationId="{368AB51B-7F2E-0B2F-2931-D4B57837E342}"/>
          </ac:picMkLst>
        </pc:picChg>
        <pc:picChg chg="del">
          <ac:chgData name="Diego Picazo García" userId="2e6ed9c7-3c4c-4043-ad45-3687a72f673f" providerId="ADAL" clId="{03CE4198-ADF5-2A42-A6AB-8D7BC650FE71}" dt="2023-03-19T00:44:32.188" v="8701" actId="478"/>
          <ac:picMkLst>
            <pc:docMk/>
            <pc:sldMk cId="3963532201" sldId="283"/>
            <ac:picMk id="11" creationId="{1BCCE390-1EB6-7D9E-62B9-3B9BCCBB437B}"/>
          </ac:picMkLst>
        </pc:picChg>
        <pc:picChg chg="del">
          <ac:chgData name="Diego Picazo García" userId="2e6ed9c7-3c4c-4043-ad45-3687a72f673f" providerId="ADAL" clId="{03CE4198-ADF5-2A42-A6AB-8D7BC650FE71}" dt="2023-03-19T00:44:29.575" v="8699" actId="478"/>
          <ac:picMkLst>
            <pc:docMk/>
            <pc:sldMk cId="3963532201" sldId="283"/>
            <ac:picMk id="12" creationId="{01DA0AF3-AB68-6D85-1BDE-B2F63DD7148F}"/>
          </ac:picMkLst>
        </pc:picChg>
        <pc:picChg chg="del">
          <ac:chgData name="Diego Picazo García" userId="2e6ed9c7-3c4c-4043-ad45-3687a72f673f" providerId="ADAL" clId="{03CE4198-ADF5-2A42-A6AB-8D7BC650FE71}" dt="2023-03-19T00:44:31.198" v="8700" actId="478"/>
          <ac:picMkLst>
            <pc:docMk/>
            <pc:sldMk cId="3963532201" sldId="283"/>
            <ac:picMk id="26" creationId="{4D6EF8D5-7E14-613E-5400-08A54A477D69}"/>
          </ac:picMkLst>
        </pc:picChg>
        <pc:cxnChg chg="del">
          <ac:chgData name="Diego Picazo García" userId="2e6ed9c7-3c4c-4043-ad45-3687a72f673f" providerId="ADAL" clId="{03CE4198-ADF5-2A42-A6AB-8D7BC650FE71}" dt="2023-03-19T00:44:41.709" v="8705" actId="478"/>
          <ac:cxnSpMkLst>
            <pc:docMk/>
            <pc:sldMk cId="3963532201" sldId="283"/>
            <ac:cxnSpMk id="13" creationId="{BDD4EB1F-9B12-10B0-5A8A-1B97A4220344}"/>
          </ac:cxnSpMkLst>
        </pc:cxnChg>
        <pc:cxnChg chg="del">
          <ac:chgData name="Diego Picazo García" userId="2e6ed9c7-3c4c-4043-ad45-3687a72f673f" providerId="ADAL" clId="{03CE4198-ADF5-2A42-A6AB-8D7BC650FE71}" dt="2023-03-19T00:44:33.015" v="8702" actId="478"/>
          <ac:cxnSpMkLst>
            <pc:docMk/>
            <pc:sldMk cId="3963532201" sldId="283"/>
            <ac:cxnSpMk id="16" creationId="{AD70378F-AD16-A36D-4369-57EC8C2B14E9}"/>
          </ac:cxnSpMkLst>
        </pc:cxnChg>
        <pc:cxnChg chg="del">
          <ac:chgData name="Diego Picazo García" userId="2e6ed9c7-3c4c-4043-ad45-3687a72f673f" providerId="ADAL" clId="{03CE4198-ADF5-2A42-A6AB-8D7BC650FE71}" dt="2023-03-19T00:44:54.657" v="8709" actId="478"/>
          <ac:cxnSpMkLst>
            <pc:docMk/>
            <pc:sldMk cId="3963532201" sldId="283"/>
            <ac:cxnSpMk id="19" creationId="{D92255AB-C9BB-4DA8-090C-AD3E354C3DD7}"/>
          </ac:cxnSpMkLst>
        </pc:cxnChg>
        <pc:cxnChg chg="del">
          <ac:chgData name="Diego Picazo García" userId="2e6ed9c7-3c4c-4043-ad45-3687a72f673f" providerId="ADAL" clId="{03CE4198-ADF5-2A42-A6AB-8D7BC650FE71}" dt="2023-03-19T00:44:29.050" v="8698" actId="478"/>
          <ac:cxnSpMkLst>
            <pc:docMk/>
            <pc:sldMk cId="3963532201" sldId="283"/>
            <ac:cxnSpMk id="23" creationId="{6BF4826B-444D-AF0D-6C65-3FF8FE3ABF26}"/>
          </ac:cxnSpMkLst>
        </pc:cxnChg>
      </pc:sldChg>
      <pc:sldChg chg="addSp delSp modSp add mod">
        <pc:chgData name="Diego Picazo García" userId="2e6ed9c7-3c4c-4043-ad45-3687a72f673f" providerId="ADAL" clId="{03CE4198-ADF5-2A42-A6AB-8D7BC650FE71}" dt="2023-03-19T00:54:35.093" v="9037"/>
        <pc:sldMkLst>
          <pc:docMk/>
          <pc:sldMk cId="2433934951" sldId="284"/>
        </pc:sldMkLst>
        <pc:spChg chg="mod">
          <ac:chgData name="Diego Picazo García" userId="2e6ed9c7-3c4c-4043-ad45-3687a72f673f" providerId="ADAL" clId="{03CE4198-ADF5-2A42-A6AB-8D7BC650FE71}" dt="2023-03-19T00:46:50.104" v="9032" actId="20577"/>
          <ac:spMkLst>
            <pc:docMk/>
            <pc:sldMk cId="2433934951" sldId="284"/>
            <ac:spMk id="2" creationId="{57756C93-9D81-7D0D-2834-141BF55E261A}"/>
          </ac:spMkLst>
        </pc:spChg>
        <pc:picChg chg="del">
          <ac:chgData name="Diego Picazo García" userId="2e6ed9c7-3c4c-4043-ad45-3687a72f673f" providerId="ADAL" clId="{03CE4198-ADF5-2A42-A6AB-8D7BC650FE71}" dt="2023-03-19T00:52:35.540" v="9034" actId="478"/>
          <ac:picMkLst>
            <pc:docMk/>
            <pc:sldMk cId="2433934951" sldId="284"/>
            <ac:picMk id="3" creationId="{14600943-2161-6473-ED17-548CDB15167D}"/>
          </ac:picMkLst>
        </pc:picChg>
        <pc:picChg chg="add">
          <ac:chgData name="Diego Picazo García" userId="2e6ed9c7-3c4c-4043-ad45-3687a72f673f" providerId="ADAL" clId="{03CE4198-ADF5-2A42-A6AB-8D7BC650FE71}" dt="2023-03-19T00:52:32.099" v="9033"/>
          <ac:picMkLst>
            <pc:docMk/>
            <pc:sldMk cId="2433934951" sldId="284"/>
            <ac:picMk id="4" creationId="{059986CD-10BD-A2FD-5115-DBB598A56BAC}"/>
          </ac:picMkLst>
        </pc:picChg>
        <pc:picChg chg="add mod">
          <ac:chgData name="Diego Picazo García" userId="2e6ed9c7-3c4c-4043-ad45-3687a72f673f" providerId="ADAL" clId="{03CE4198-ADF5-2A42-A6AB-8D7BC650FE71}" dt="2023-03-19T00:53:05.172" v="9036" actId="1076"/>
          <ac:picMkLst>
            <pc:docMk/>
            <pc:sldMk cId="2433934951" sldId="284"/>
            <ac:picMk id="5" creationId="{0F79B00C-BE9B-5FC8-7687-31AB54934BC1}"/>
          </ac:picMkLst>
        </pc:picChg>
        <pc:picChg chg="add mod">
          <ac:chgData name="Diego Picazo García" userId="2e6ed9c7-3c4c-4043-ad45-3687a72f673f" providerId="ADAL" clId="{03CE4198-ADF5-2A42-A6AB-8D7BC650FE71}" dt="2023-03-19T00:54:35.093" v="9037"/>
          <ac:picMkLst>
            <pc:docMk/>
            <pc:sldMk cId="2433934951" sldId="284"/>
            <ac:picMk id="6" creationId="{849B5904-4203-7FF4-8DCC-AB870FFF36D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DCDEF9-FDDA-D702-E18D-C3BBF3F77DC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0A3C177-965D-D0EF-A2DA-EA474A293E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F46729A-03B3-8540-83DA-7171EE7A4A46}"/>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9C0A9C7E-5FB5-94CB-A665-7DA2FB83B2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65CD421-0F36-3E45-CFF1-0C461FBAEDAF}"/>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1716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F7CBC-5DAE-5530-352E-57A569A7FA9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886F251-6567-AC6D-C36D-E8A5AAECC9B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17E7D4E-7AD9-82FE-9343-6EA90F4500FA}"/>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91922766-0B73-1008-17BB-0B6ED845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DDD76B-0FE6-2E6B-0EEA-67E960188C57}"/>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47725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28F6C1-A484-08BA-506D-040582A21EC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E4B99F9-E95B-199E-1750-993CEEF01FF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3E3B51-0F34-7E64-950D-75F8CCE15BD5}"/>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F34FD311-0E1B-8DBB-C684-71BE54FE1F4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1708E86-6DCB-B1D0-C45B-943218761E8D}"/>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817346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43210-007B-6311-74E7-C040B00F1D7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7ECEC3F-8EA5-26B1-81C5-EFCCCE17D9C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1F7A3E7-9304-FB4E-2C1D-5BBE3D7D44BE}"/>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E93E83B7-6F42-20FE-F3C3-405F909C6DA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E927461-398A-BA04-37C3-33D5B0D9E533}"/>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98030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7436A-61B8-2F8C-E153-33ED9F0F641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975FE80-FCC9-5DCC-00D7-082F198562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94F2C22-D64D-2DC3-635C-131A61C4F3D5}"/>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A5C290C3-9E30-C858-37B6-7B09D4BFBC8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037A97-B991-C851-A2D5-1E4F666E6A5E}"/>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510304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E1BCD-485E-D8FE-9166-2D98B48651F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0A20CFC-74FA-CF3A-01F3-D543612E3C4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E8E71A4-11C9-1E7B-2069-B6A153CBDE8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ED51598-8CE1-77BC-157A-BC8D7CF68F7E}"/>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6" name="Marcador de pie de página 5">
            <a:extLst>
              <a:ext uri="{FF2B5EF4-FFF2-40B4-BE49-F238E27FC236}">
                <a16:creationId xmlns:a16="http://schemas.microsoft.com/office/drawing/2014/main" id="{C43FD448-2AB0-5B24-7D17-879BF5CE328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352D7CC-437A-CB4A-4868-4FF072F753E9}"/>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52745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954EA-8DB6-F6DD-5549-5D41B6C1756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5B6C71C-4E12-9936-1F9A-6BBBDF18BC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40A5A7D-90B4-92AE-4283-392E20500B4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C52C80A-96C0-47FE-2C11-ACFA265E4E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A6341A1-8ECE-EA4A-48DB-FE15C266CD9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7AA8ABF-4B31-F652-E583-A1C33F001CAE}"/>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8" name="Marcador de pie de página 7">
            <a:extLst>
              <a:ext uri="{FF2B5EF4-FFF2-40B4-BE49-F238E27FC236}">
                <a16:creationId xmlns:a16="http://schemas.microsoft.com/office/drawing/2014/main" id="{BDAFCA01-ED89-DB6A-CB87-1B770496A9D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087BD23-D642-CBA3-500B-66E9A9E92A14}"/>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0663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D6B23-FE53-DCB3-A218-EC647AF9219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8CE9BA-006B-06F1-A25B-2CFD4675E2F9}"/>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4" name="Marcador de pie de página 3">
            <a:extLst>
              <a:ext uri="{FF2B5EF4-FFF2-40B4-BE49-F238E27FC236}">
                <a16:creationId xmlns:a16="http://schemas.microsoft.com/office/drawing/2014/main" id="{37B782D4-94D5-74BB-AAE7-89DBA38E3F4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54D3EC2-22F4-BEFC-3E0F-8CA126B0AD5E}"/>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97313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FCD7ED7-080F-7970-98B9-77E125242F2A}"/>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3" name="Marcador de pie de página 2">
            <a:extLst>
              <a:ext uri="{FF2B5EF4-FFF2-40B4-BE49-F238E27FC236}">
                <a16:creationId xmlns:a16="http://schemas.microsoft.com/office/drawing/2014/main" id="{11BFE21C-AA17-0725-0D8D-44D9040A381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EFC39A32-42C8-78DB-C125-7B3170D016D8}"/>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3192374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8C3B8-1EC3-6C02-36CA-877891E25DF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4EB90AA-CD2C-FCCF-E6A3-E15F95179A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CA0A27-1AD3-A340-19CF-7667FFAE1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984340-2B92-BC9F-C223-B308ABA53A21}"/>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6" name="Marcador de pie de página 5">
            <a:extLst>
              <a:ext uri="{FF2B5EF4-FFF2-40B4-BE49-F238E27FC236}">
                <a16:creationId xmlns:a16="http://schemas.microsoft.com/office/drawing/2014/main" id="{085D1648-34AC-C91D-D074-BC9BA922353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1FEB5C4-2E13-E504-3292-D33B3A9D4F3A}"/>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2962570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69283-8CFD-B12C-C407-B417D0CBE40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51258AD-67EB-FA70-179C-9675D6F5A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3864AA2-F0E2-29D1-E3A1-269A21507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7F1846C-7E23-DD75-A7AE-BC6C1DDDD4E3}"/>
              </a:ext>
            </a:extLst>
          </p:cNvPr>
          <p:cNvSpPr>
            <a:spLocks noGrp="1"/>
          </p:cNvSpPr>
          <p:nvPr>
            <p:ph type="dt" sz="half" idx="10"/>
          </p:nvPr>
        </p:nvSpPr>
        <p:spPr/>
        <p:txBody>
          <a:bodyPr/>
          <a:lstStyle/>
          <a:p>
            <a:fld id="{AB9C31CE-B73E-5846-8C87-7B2D26B7F51F}" type="datetimeFigureOut">
              <a:rPr lang="es-ES" smtClean="0"/>
              <a:t>20/03/2023</a:t>
            </a:fld>
            <a:endParaRPr lang="es-ES"/>
          </a:p>
        </p:txBody>
      </p:sp>
      <p:sp>
        <p:nvSpPr>
          <p:cNvPr id="6" name="Marcador de pie de página 5">
            <a:extLst>
              <a:ext uri="{FF2B5EF4-FFF2-40B4-BE49-F238E27FC236}">
                <a16:creationId xmlns:a16="http://schemas.microsoft.com/office/drawing/2014/main" id="{0D0F06C6-63FF-8A18-FA0C-21059B38561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49F9C9-A141-79A9-68DA-D23A7A491E93}"/>
              </a:ext>
            </a:extLst>
          </p:cNvPr>
          <p:cNvSpPr>
            <a:spLocks noGrp="1"/>
          </p:cNvSpPr>
          <p:nvPr>
            <p:ph type="sldNum" sz="quarter" idx="12"/>
          </p:nvPr>
        </p:nvSpPr>
        <p:spPr/>
        <p:txBody>
          <a:bodyPr/>
          <a:lstStyle/>
          <a:p>
            <a:fld id="{C028A093-CA2F-D741-BB0F-871366D88AA2}" type="slidenum">
              <a:rPr lang="es-ES" smtClean="0"/>
              <a:t>‹Nº›</a:t>
            </a:fld>
            <a:endParaRPr lang="es-ES"/>
          </a:p>
        </p:txBody>
      </p:sp>
    </p:spTree>
    <p:extLst>
      <p:ext uri="{BB962C8B-B14F-4D97-AF65-F5344CB8AC3E}">
        <p14:creationId xmlns:p14="http://schemas.microsoft.com/office/powerpoint/2010/main" val="17984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6E1E9BB-1D07-6727-BFC4-8F5675245A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34A9006-9339-5D59-12A7-479CA7E088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A5338FE-5222-5238-9B1B-8885622220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9C31CE-B73E-5846-8C87-7B2D26B7F51F}" type="datetimeFigureOut">
              <a:rPr lang="es-ES" smtClean="0"/>
              <a:t>20/03/2023</a:t>
            </a:fld>
            <a:endParaRPr lang="es-ES"/>
          </a:p>
        </p:txBody>
      </p:sp>
      <p:sp>
        <p:nvSpPr>
          <p:cNvPr id="5" name="Marcador de pie de página 4">
            <a:extLst>
              <a:ext uri="{FF2B5EF4-FFF2-40B4-BE49-F238E27FC236}">
                <a16:creationId xmlns:a16="http://schemas.microsoft.com/office/drawing/2014/main" id="{17F22894-906A-030A-6EE7-9821624685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3F0B0AFF-392D-1C0D-A5F5-9F3DDD1D1C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8A093-CA2F-D741-BB0F-871366D88AA2}" type="slidenum">
              <a:rPr lang="es-ES" smtClean="0"/>
              <a:t>‹Nº›</a:t>
            </a:fld>
            <a:endParaRPr lang="es-ES"/>
          </a:p>
        </p:txBody>
      </p:sp>
    </p:spTree>
    <p:extLst>
      <p:ext uri="{BB962C8B-B14F-4D97-AF65-F5344CB8AC3E}">
        <p14:creationId xmlns:p14="http://schemas.microsoft.com/office/powerpoint/2010/main" val="905633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png"/><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5.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Icono&#10;&#10;Descripción generada automáticamente">
            <a:extLst>
              <a:ext uri="{FF2B5EF4-FFF2-40B4-BE49-F238E27FC236}">
                <a16:creationId xmlns:a16="http://schemas.microsoft.com/office/drawing/2014/main" id="{8E8DC13C-FAB6-F304-EA1B-C08EA1BDB44F}"/>
              </a:ext>
            </a:extLst>
          </p:cNvPr>
          <p:cNvPicPr>
            <a:picLocks noChangeAspect="1"/>
          </p:cNvPicPr>
          <p:nvPr/>
        </p:nvPicPr>
        <p:blipFill>
          <a:blip r:embed="rId2"/>
          <a:stretch>
            <a:fillRect/>
          </a:stretch>
        </p:blipFill>
        <p:spPr>
          <a:xfrm>
            <a:off x="3010795" y="590315"/>
            <a:ext cx="1731326" cy="1731326"/>
          </a:xfrm>
          <a:prstGeom prst="rect">
            <a:avLst/>
          </a:prstGeom>
        </p:spPr>
      </p:pic>
      <p:grpSp>
        <p:nvGrpSpPr>
          <p:cNvPr id="14" name="Group 13">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5"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CuadroTexto 5">
            <a:extLst>
              <a:ext uri="{FF2B5EF4-FFF2-40B4-BE49-F238E27FC236}">
                <a16:creationId xmlns:a16="http://schemas.microsoft.com/office/drawing/2014/main" id="{0F9B7BE4-FA6D-E50B-564A-E920ED9ACB6E}"/>
              </a:ext>
            </a:extLst>
          </p:cNvPr>
          <p:cNvSpPr txBox="1"/>
          <p:nvPr/>
        </p:nvSpPr>
        <p:spPr>
          <a:xfrm>
            <a:off x="955865" y="2550442"/>
            <a:ext cx="6150827" cy="3108543"/>
          </a:xfrm>
          <a:prstGeom prst="rect">
            <a:avLst/>
          </a:prstGeom>
          <a:noFill/>
        </p:spPr>
        <p:txBody>
          <a:bodyPr wrap="square" rtlCol="0">
            <a:spAutoFit/>
          </a:bodyPr>
          <a:lstStyle/>
          <a:p>
            <a:pPr algn="ctr"/>
            <a:r>
              <a:rPr lang="es-ES" sz="2800" b="1" dirty="0">
                <a:latin typeface="JetBrains Mono ExtraBold" panose="02000009000000000000" pitchFamily="49" charset="0"/>
                <a:cs typeface="JetBrains Mono ExtraBold" panose="02000009000000000000" pitchFamily="49" charset="0"/>
              </a:rPr>
              <a:t>PRÁCTICA 2. TEST DRIVEN DEVELOPMENT</a:t>
            </a:r>
          </a:p>
          <a:p>
            <a:pPr algn="ctr"/>
            <a:r>
              <a:rPr lang="es-ES" sz="2800" b="1" dirty="0">
                <a:latin typeface="JetBrains Mono ExtraBold" panose="02000009000000000000" pitchFamily="49" charset="0"/>
                <a:cs typeface="JetBrains Mono ExtraBold" panose="02000009000000000000" pitchFamily="49" charset="0"/>
              </a:rPr>
              <a:t>AMPLIACIÓN DE INGENIERÍA DEL SOFTWARE</a:t>
            </a:r>
          </a:p>
          <a:p>
            <a:pPr algn="ctr"/>
            <a:r>
              <a:rPr lang="es-ES" sz="2800" dirty="0">
                <a:latin typeface="JetBrains Mono Medium" panose="02000009000000000000" pitchFamily="49" charset="0"/>
                <a:cs typeface="JetBrains Mono Medium" panose="02000009000000000000" pitchFamily="49" charset="0"/>
              </a:rPr>
              <a:t>TERCER CURSO</a:t>
            </a:r>
          </a:p>
          <a:p>
            <a:pPr algn="ctr"/>
            <a:r>
              <a:rPr lang="es-ES" sz="2800" dirty="0">
                <a:latin typeface="JetBrains Mono ExtraLight" panose="02000009000000000000" pitchFamily="49" charset="0"/>
                <a:cs typeface="JetBrains Mono ExtraLight" panose="02000009000000000000" pitchFamily="49" charset="0"/>
              </a:rPr>
              <a:t>DIEGO PICAZO GARCÍA </a:t>
            </a:r>
          </a:p>
          <a:p>
            <a:pPr algn="ctr"/>
            <a:r>
              <a:rPr lang="es-ES" sz="2800" dirty="0">
                <a:latin typeface="JetBrains Mono ExtraLight" panose="02000009000000000000" pitchFamily="49" charset="0"/>
                <a:cs typeface="JetBrains Mono ExtraLight" panose="02000009000000000000" pitchFamily="49" charset="0"/>
              </a:rPr>
              <a:t>LARA FERNÁNDEZ GUTIÉRRREZ</a:t>
            </a:r>
            <a:endParaRPr lang="es-ES" sz="2400" dirty="0">
              <a:latin typeface="JetBrains Mono ExtraLight" panose="02000009000000000000" pitchFamily="49" charset="0"/>
              <a:cs typeface="JetBrains Mono ExtraLight" panose="02000009000000000000" pitchFamily="49" charset="0"/>
            </a:endParaRPr>
          </a:p>
        </p:txBody>
      </p:sp>
      <p:pic>
        <p:nvPicPr>
          <p:cNvPr id="11" name="Imagen 10" descr="Icono&#10;&#10;Descripción generada automáticamente">
            <a:extLst>
              <a:ext uri="{FF2B5EF4-FFF2-40B4-BE49-F238E27FC236}">
                <a16:creationId xmlns:a16="http://schemas.microsoft.com/office/drawing/2014/main" id="{9DEB0BCB-2001-915D-96B0-A1197B4C3D90}"/>
              </a:ext>
            </a:extLst>
          </p:cNvPr>
          <p:cNvPicPr>
            <a:picLocks noChangeAspect="1"/>
          </p:cNvPicPr>
          <p:nvPr/>
        </p:nvPicPr>
        <p:blipFill>
          <a:blip r:embed="rId3">
            <a:biLevel thresh="75000"/>
          </a:blip>
          <a:stretch>
            <a:fillRect/>
          </a:stretch>
        </p:blipFill>
        <p:spPr>
          <a:xfrm>
            <a:off x="9304191" y="1523403"/>
            <a:ext cx="625200" cy="625200"/>
          </a:xfrm>
          <a:prstGeom prst="rect">
            <a:avLst/>
          </a:prstGeom>
        </p:spPr>
      </p:pic>
      <p:sp>
        <p:nvSpPr>
          <p:cNvPr id="17" name="CuadroTexto 16">
            <a:extLst>
              <a:ext uri="{FF2B5EF4-FFF2-40B4-BE49-F238E27FC236}">
                <a16:creationId xmlns:a16="http://schemas.microsoft.com/office/drawing/2014/main" id="{6E461D66-9FD5-97AA-407B-1146C5B60B63}"/>
              </a:ext>
            </a:extLst>
          </p:cNvPr>
          <p:cNvSpPr txBox="1"/>
          <p:nvPr/>
        </p:nvSpPr>
        <p:spPr>
          <a:xfrm>
            <a:off x="10074332" y="1181434"/>
            <a:ext cx="614271" cy="523220"/>
          </a:xfrm>
          <a:prstGeom prst="rect">
            <a:avLst/>
          </a:prstGeom>
          <a:noFill/>
        </p:spPr>
        <p:txBody>
          <a:bodyPr wrap="none" rtlCol="0">
            <a:spAutoFit/>
          </a:bodyPr>
          <a:lstStyle/>
          <a:p>
            <a:r>
              <a:rPr lang="es-ES" sz="2800" b="1" dirty="0">
                <a:solidFill>
                  <a:schemeClr val="bg1"/>
                </a:solidFill>
                <a:latin typeface="JetBrains Mono ExtraBold" panose="02000009000000000000" pitchFamily="49" charset="0"/>
                <a:cs typeface="JetBrains Mono ExtraBold" panose="02000009000000000000" pitchFamily="49" charset="0"/>
              </a:rPr>
              <a:t>3º</a:t>
            </a:r>
          </a:p>
        </p:txBody>
      </p:sp>
      <p:sp>
        <p:nvSpPr>
          <p:cNvPr id="2" name="CuadroTexto 1">
            <a:extLst>
              <a:ext uri="{FF2B5EF4-FFF2-40B4-BE49-F238E27FC236}">
                <a16:creationId xmlns:a16="http://schemas.microsoft.com/office/drawing/2014/main" id="{DA0E4B7F-A5CA-E190-5567-0F22A0D9CFEE}"/>
              </a:ext>
            </a:extLst>
          </p:cNvPr>
          <p:cNvSpPr txBox="1"/>
          <p:nvPr/>
        </p:nvSpPr>
        <p:spPr>
          <a:xfrm>
            <a:off x="9475470" y="2598371"/>
            <a:ext cx="2377439" cy="1754326"/>
          </a:xfrm>
          <a:prstGeom prst="rect">
            <a:avLst/>
          </a:prstGeom>
          <a:noFill/>
        </p:spPr>
        <p:txBody>
          <a:bodyPr wrap="square" rtlCol="0">
            <a:spAutoFit/>
          </a:bodyPr>
          <a:lstStyle/>
          <a:p>
            <a:pPr algn="ctr"/>
            <a:r>
              <a:rPr lang="es-ES" dirty="0">
                <a:solidFill>
                  <a:schemeClr val="bg1"/>
                </a:solidFill>
                <a:latin typeface="JetBrains Mono Medium" panose="02000009000000000000" pitchFamily="49" charset="0"/>
                <a:cs typeface="JetBrains Mono Medium" panose="02000009000000000000" pitchFamily="49" charset="0"/>
                <a:hlinkClick r:id="rId4" action="ppaction://hlinksldjump">
                  <a:extLst>
                    <a:ext uri="{A12FA001-AC4F-418D-AE19-62706E023703}">
                      <ahyp:hlinkClr xmlns:ahyp="http://schemas.microsoft.com/office/drawing/2018/hyperlinkcolor" val="tx"/>
                    </a:ext>
                  </a:extLst>
                </a:hlinkClick>
              </a:rPr>
              <a:t>Caso de Prueba 1</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5" action="ppaction://hlinksldjump">
                  <a:extLst>
                    <a:ext uri="{A12FA001-AC4F-418D-AE19-62706E023703}">
                      <ahyp:hlinkClr xmlns:ahyp="http://schemas.microsoft.com/office/drawing/2018/hyperlinkcolor" val="tx"/>
                    </a:ext>
                  </a:extLst>
                </a:hlinkClick>
              </a:rPr>
              <a:t>Caso de Prueba 2</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6" action="ppaction://hlinksldjump">
                  <a:extLst>
                    <a:ext uri="{A12FA001-AC4F-418D-AE19-62706E023703}">
                      <ahyp:hlinkClr xmlns:ahyp="http://schemas.microsoft.com/office/drawing/2018/hyperlinkcolor" val="tx"/>
                    </a:ext>
                  </a:extLst>
                </a:hlinkClick>
              </a:rPr>
              <a:t>Caso de Prueba 3</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7" action="ppaction://hlinksldjump">
                  <a:extLst>
                    <a:ext uri="{A12FA001-AC4F-418D-AE19-62706E023703}">
                      <ahyp:hlinkClr xmlns:ahyp="http://schemas.microsoft.com/office/drawing/2018/hyperlinkcolor" val="tx"/>
                    </a:ext>
                  </a:extLst>
                </a:hlinkClick>
              </a:rPr>
              <a:t>Caso de Prueba 4</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hlinkClick r:id="rId8" action="ppaction://hlinksldjump"/>
              </a:rPr>
              <a:t>Caso de Prueba 5</a:t>
            </a:r>
            <a:endParaRPr lang="es-ES" dirty="0">
              <a:solidFill>
                <a:schemeClr val="bg1"/>
              </a:solidFill>
              <a:latin typeface="JetBrains Mono Medium" panose="02000009000000000000" pitchFamily="49" charset="0"/>
              <a:cs typeface="JetBrains Mono Medium" panose="02000009000000000000" pitchFamily="49" charset="0"/>
            </a:endParaRPr>
          </a:p>
          <a:p>
            <a:pPr algn="ctr"/>
            <a:r>
              <a:rPr lang="es-ES" dirty="0">
                <a:solidFill>
                  <a:schemeClr val="bg1"/>
                </a:solidFill>
                <a:latin typeface="JetBrains Mono Medium" panose="02000009000000000000" pitchFamily="49" charset="0"/>
                <a:cs typeface="JetBrains Mono Medium" panose="02000009000000000000" pitchFamily="49" charset="0"/>
              </a:rPr>
              <a:t>Caso de Prueba 6</a:t>
            </a:r>
          </a:p>
        </p:txBody>
      </p:sp>
    </p:spTree>
    <p:extLst>
      <p:ext uri="{BB962C8B-B14F-4D97-AF65-F5344CB8AC3E}">
        <p14:creationId xmlns:p14="http://schemas.microsoft.com/office/powerpoint/2010/main" val="428046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2D30394-4503-0137-21FF-AF4BAF4BB7DC}"/>
              </a:ext>
            </a:extLst>
          </p:cNvPr>
          <p:cNvPicPr>
            <a:picLocks noChangeAspect="1"/>
          </p:cNvPicPr>
          <p:nvPr/>
        </p:nvPicPr>
        <p:blipFill>
          <a:blip r:embed="rId2"/>
          <a:stretch>
            <a:fillRect/>
          </a:stretch>
        </p:blipFill>
        <p:spPr>
          <a:xfrm>
            <a:off x="0" y="6263640"/>
            <a:ext cx="7078980" cy="594360"/>
          </a:xfrm>
          <a:prstGeom prst="rect">
            <a:avLst/>
          </a:prstGeom>
        </p:spPr>
      </p:pic>
      <p:pic>
        <p:nvPicPr>
          <p:cNvPr id="5" name="Imagen 4">
            <a:extLst>
              <a:ext uri="{FF2B5EF4-FFF2-40B4-BE49-F238E27FC236}">
                <a16:creationId xmlns:a16="http://schemas.microsoft.com/office/drawing/2014/main" id="{BF5E8668-B964-76D1-FD32-B2D8D4703A80}"/>
              </a:ext>
            </a:extLst>
          </p:cNvPr>
          <p:cNvPicPr>
            <a:picLocks noChangeAspect="1"/>
          </p:cNvPicPr>
          <p:nvPr/>
        </p:nvPicPr>
        <p:blipFill>
          <a:blip r:embed="rId3"/>
          <a:stretch>
            <a:fillRect/>
          </a:stretch>
        </p:blipFill>
        <p:spPr>
          <a:xfrm>
            <a:off x="0" y="0"/>
            <a:ext cx="12192000" cy="626364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91626" cy="769441"/>
          </a:xfrm>
          <a:prstGeom prst="rect">
            <a:avLst/>
          </a:prstGeom>
          <a:noFill/>
        </p:spPr>
        <p:txBody>
          <a:bodyPr wrap="none" rtlCol="0">
            <a:spAutoFit/>
          </a:bodyPr>
          <a:lstStyle/>
          <a:p>
            <a:r>
              <a:rPr lang="es-ES" sz="4400" dirty="0">
                <a:solidFill>
                  <a:schemeClr val="bg1"/>
                </a:solidFill>
                <a:latin typeface="Desdemona" pitchFamily="82" charset="77"/>
              </a:rPr>
              <a:t>TEST3.AC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217170" y="6023610"/>
            <a:ext cx="6389370" cy="67437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añadido el caso en el que tanto los puntos del atacante como los del defensor sean iguales consiguiendo así que el test sea correcto. </a:t>
            </a:r>
          </a:p>
        </p:txBody>
      </p:sp>
      <p:pic>
        <p:nvPicPr>
          <p:cNvPr id="6" name="Imagen 5">
            <a:extLst>
              <a:ext uri="{FF2B5EF4-FFF2-40B4-BE49-F238E27FC236}">
                <a16:creationId xmlns:a16="http://schemas.microsoft.com/office/drawing/2014/main" id="{5FD95BDF-0CC3-66E1-F2F7-3F02C7A23667}"/>
              </a:ext>
            </a:extLst>
          </p:cNvPr>
          <p:cNvPicPr>
            <a:picLocks noChangeAspect="1"/>
          </p:cNvPicPr>
          <p:nvPr/>
        </p:nvPicPr>
        <p:blipFill>
          <a:blip r:embed="rId4"/>
          <a:stretch>
            <a:fillRect/>
          </a:stretch>
        </p:blipFill>
        <p:spPr>
          <a:xfrm>
            <a:off x="6823710" y="5610522"/>
            <a:ext cx="5368290" cy="1247478"/>
          </a:xfrm>
          <a:prstGeom prst="rect">
            <a:avLst/>
          </a:prstGeom>
        </p:spPr>
      </p:pic>
      <p:cxnSp>
        <p:nvCxnSpPr>
          <p:cNvPr id="8" name="Conector recto 7">
            <a:extLst>
              <a:ext uri="{FF2B5EF4-FFF2-40B4-BE49-F238E27FC236}">
                <a16:creationId xmlns:a16="http://schemas.microsoft.com/office/drawing/2014/main" id="{10369E52-41E0-A179-8ACA-88240C2F7374}"/>
              </a:ext>
            </a:extLst>
          </p:cNvPr>
          <p:cNvCxnSpPr>
            <a:cxnSpLocks/>
          </p:cNvCxnSpPr>
          <p:nvPr/>
        </p:nvCxnSpPr>
        <p:spPr>
          <a:xfrm>
            <a:off x="6823710" y="5610522"/>
            <a:ext cx="53682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EE2608DD-5371-47DC-5737-DFA3C50E4258}"/>
              </a:ext>
            </a:extLst>
          </p:cNvPr>
          <p:cNvCxnSpPr>
            <a:cxnSpLocks/>
          </p:cNvCxnSpPr>
          <p:nvPr/>
        </p:nvCxnSpPr>
        <p:spPr>
          <a:xfrm flipV="1">
            <a:off x="6823710" y="5610522"/>
            <a:ext cx="0" cy="124747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6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78B1806-4A1F-CFAB-A0B5-60833ADC6E8A}"/>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64375" cy="769441"/>
          </a:xfrm>
          <a:prstGeom prst="rect">
            <a:avLst/>
          </a:prstGeom>
          <a:noFill/>
        </p:spPr>
        <p:txBody>
          <a:bodyPr wrap="none" rtlCol="0">
            <a:spAutoFit/>
          </a:bodyPr>
          <a:lstStyle/>
          <a:p>
            <a:r>
              <a:rPr lang="es-ES" sz="4400" dirty="0">
                <a:solidFill>
                  <a:schemeClr val="bg1"/>
                </a:solidFill>
                <a:latin typeface="Desdemona" pitchFamily="82" charset="77"/>
              </a:rPr>
              <a:t>TEST4.CE</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2901315" y="490347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cuarto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72528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EDEFEDA-1F18-6498-34F4-00773626CB7A}"/>
              </a:ext>
            </a:extLst>
          </p:cNvPr>
          <p:cNvPicPr>
            <a:picLocks noChangeAspect="1"/>
          </p:cNvPicPr>
          <p:nvPr/>
        </p:nvPicPr>
        <p:blipFill>
          <a:blip r:embed="rId2"/>
          <a:stretch>
            <a:fillRect/>
          </a:stretch>
        </p:blipFill>
        <p:spPr>
          <a:xfrm>
            <a:off x="0" y="0"/>
            <a:ext cx="12192000" cy="6886575"/>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44525" cy="769441"/>
          </a:xfrm>
          <a:prstGeom prst="rect">
            <a:avLst/>
          </a:prstGeom>
          <a:noFill/>
        </p:spPr>
        <p:txBody>
          <a:bodyPr wrap="none" rtlCol="0">
            <a:spAutoFit/>
          </a:bodyPr>
          <a:lstStyle/>
          <a:p>
            <a:r>
              <a:rPr lang="es-ES" sz="4400" dirty="0">
                <a:solidFill>
                  <a:schemeClr val="bg1"/>
                </a:solidFill>
                <a:latin typeface="Desdemona" pitchFamily="82" charset="77"/>
              </a:rPr>
              <a:t>TEST4.WA</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7052309" y="4823460"/>
            <a:ext cx="4821555" cy="180594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así como la implementación de la defensa</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67073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EB6CE80-706F-9A1A-A99E-F20536F573A8}"/>
              </a:ext>
            </a:extLst>
          </p:cNvPr>
          <p:cNvPicPr>
            <a:picLocks noChangeAspect="1"/>
          </p:cNvPicPr>
          <p:nvPr/>
        </p:nvPicPr>
        <p:blipFill>
          <a:blip r:embed="rId2"/>
          <a:stretch>
            <a:fillRect/>
          </a:stretch>
        </p:blipFill>
        <p:spPr>
          <a:xfrm>
            <a:off x="0" y="5560521"/>
            <a:ext cx="7772400" cy="1297479"/>
          </a:xfrm>
          <a:prstGeom prst="rect">
            <a:avLst/>
          </a:prstGeom>
        </p:spPr>
      </p:pic>
      <p:pic>
        <p:nvPicPr>
          <p:cNvPr id="6" name="Imagen 5">
            <a:extLst>
              <a:ext uri="{FF2B5EF4-FFF2-40B4-BE49-F238E27FC236}">
                <a16:creationId xmlns:a16="http://schemas.microsoft.com/office/drawing/2014/main" id="{EECBE363-6ACC-8546-61C3-C8032FF55615}"/>
              </a:ext>
            </a:extLst>
          </p:cNvPr>
          <p:cNvPicPr>
            <a:picLocks noChangeAspect="1"/>
          </p:cNvPicPr>
          <p:nvPr/>
        </p:nvPicPr>
        <p:blipFill>
          <a:blip r:embed="rId3"/>
          <a:stretch>
            <a:fillRect/>
          </a:stretch>
        </p:blipFill>
        <p:spPr>
          <a:xfrm>
            <a:off x="0" y="0"/>
            <a:ext cx="6643046" cy="5560520"/>
          </a:xfrm>
          <a:prstGeom prst="rect">
            <a:avLst/>
          </a:prstGeom>
        </p:spPr>
      </p:pic>
      <p:pic>
        <p:nvPicPr>
          <p:cNvPr id="7" name="Imagen 6">
            <a:extLst>
              <a:ext uri="{FF2B5EF4-FFF2-40B4-BE49-F238E27FC236}">
                <a16:creationId xmlns:a16="http://schemas.microsoft.com/office/drawing/2014/main" id="{0CE6EB39-7D19-0EC0-6336-66ABA93539F5}"/>
              </a:ext>
            </a:extLst>
          </p:cNvPr>
          <p:cNvPicPr>
            <a:picLocks noChangeAspect="1"/>
          </p:cNvPicPr>
          <p:nvPr/>
        </p:nvPicPr>
        <p:blipFill>
          <a:blip r:embed="rId4"/>
          <a:stretch>
            <a:fillRect/>
          </a:stretch>
        </p:blipFill>
        <p:spPr>
          <a:xfrm>
            <a:off x="4592595" y="0"/>
            <a:ext cx="7599405"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TEST4.AC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7706983" y="4954730"/>
            <a:ext cx="4256840" cy="6057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añadido el caso en el que el defensor tome la posición de defensa.</a:t>
            </a:r>
          </a:p>
        </p:txBody>
      </p:sp>
      <p:sp>
        <p:nvSpPr>
          <p:cNvPr id="8" name="Rectángulo redondeado 7">
            <a:extLst>
              <a:ext uri="{FF2B5EF4-FFF2-40B4-BE49-F238E27FC236}">
                <a16:creationId xmlns:a16="http://schemas.microsoft.com/office/drawing/2014/main" id="{0651CF47-84E7-962A-F340-2A48EA973702}"/>
              </a:ext>
            </a:extLst>
          </p:cNvPr>
          <p:cNvSpPr/>
          <p:nvPr/>
        </p:nvSpPr>
        <p:spPr>
          <a:xfrm>
            <a:off x="148167" y="4594685"/>
            <a:ext cx="4256840" cy="6057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el position dentro de la clase de la carta.</a:t>
            </a:r>
          </a:p>
        </p:txBody>
      </p:sp>
      <p:cxnSp>
        <p:nvCxnSpPr>
          <p:cNvPr id="9" name="Conector recto 8">
            <a:extLst>
              <a:ext uri="{FF2B5EF4-FFF2-40B4-BE49-F238E27FC236}">
                <a16:creationId xmlns:a16="http://schemas.microsoft.com/office/drawing/2014/main" id="{A92D2FCB-69C7-984F-50B1-10A7EE1E2AB7}"/>
              </a:ext>
            </a:extLst>
          </p:cNvPr>
          <p:cNvCxnSpPr>
            <a:cxnSpLocks/>
          </p:cNvCxnSpPr>
          <p:nvPr/>
        </p:nvCxnSpPr>
        <p:spPr>
          <a:xfrm flipV="1">
            <a:off x="4592595" y="0"/>
            <a:ext cx="0" cy="6858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29C37B9-36DD-96CF-86A1-43C905E88973}"/>
              </a:ext>
            </a:extLst>
          </p:cNvPr>
          <p:cNvCxnSpPr>
            <a:cxnSpLocks/>
          </p:cNvCxnSpPr>
          <p:nvPr/>
        </p:nvCxnSpPr>
        <p:spPr>
          <a:xfrm>
            <a:off x="0" y="5610522"/>
            <a:ext cx="4592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47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51F072E-8494-552F-1ED1-F2B88787C70D}"/>
              </a:ext>
            </a:extLst>
          </p:cNvPr>
          <p:cNvPicPr>
            <a:picLocks noChangeAspect="1"/>
          </p:cNvPicPr>
          <p:nvPr/>
        </p:nvPicPr>
        <p:blipFill>
          <a:blip r:embed="rId2"/>
          <a:stretch>
            <a:fillRect/>
          </a:stretch>
        </p:blipFill>
        <p:spPr>
          <a:xfrm>
            <a:off x="0" y="2381"/>
            <a:ext cx="12192000" cy="6853238"/>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2008" cy="769441"/>
          </a:xfrm>
          <a:prstGeom prst="rect">
            <a:avLst/>
          </a:prstGeom>
          <a:noFill/>
        </p:spPr>
        <p:txBody>
          <a:bodyPr wrap="none" rtlCol="0">
            <a:spAutoFit/>
          </a:bodyPr>
          <a:lstStyle/>
          <a:p>
            <a:r>
              <a:rPr lang="es-ES" sz="4400" dirty="0">
                <a:solidFill>
                  <a:schemeClr val="bg1"/>
                </a:solidFill>
                <a:latin typeface="Desdemona" pitchFamily="82" charset="77"/>
              </a:rPr>
              <a:t>TEST5.CE</a:t>
            </a:r>
          </a:p>
        </p:txBody>
      </p:sp>
      <p:sp>
        <p:nvSpPr>
          <p:cNvPr id="10" name="Rectángulo redondeado 9">
            <a:extLst>
              <a:ext uri="{FF2B5EF4-FFF2-40B4-BE49-F238E27FC236}">
                <a16:creationId xmlns:a16="http://schemas.microsoft.com/office/drawing/2014/main" id="{6255BD42-6B3F-64FB-37DC-399CD11DE18C}"/>
              </a:ext>
            </a:extLst>
          </p:cNvPr>
          <p:cNvSpPr/>
          <p:nvPr/>
        </p:nvSpPr>
        <p:spPr>
          <a:xfrm>
            <a:off x="2901315" y="545211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quinto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47865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8A3322-C9BC-32B8-9137-A739BEAD8FD9}"/>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62158" cy="769441"/>
          </a:xfrm>
          <a:prstGeom prst="rect">
            <a:avLst/>
          </a:prstGeom>
          <a:noFill/>
        </p:spPr>
        <p:txBody>
          <a:bodyPr wrap="none" rtlCol="0">
            <a:spAutoFit/>
          </a:bodyPr>
          <a:lstStyle/>
          <a:p>
            <a:r>
              <a:rPr lang="es-ES" sz="4400" dirty="0">
                <a:solidFill>
                  <a:schemeClr val="bg1"/>
                </a:solidFill>
                <a:latin typeface="Desdemona" pitchFamily="82" charset="77"/>
              </a:rPr>
              <a:t>TEST5.WA</a:t>
            </a:r>
          </a:p>
        </p:txBody>
      </p:sp>
      <p:sp>
        <p:nvSpPr>
          <p:cNvPr id="4" name="Rectángulo redondeado 3">
            <a:extLst>
              <a:ext uri="{FF2B5EF4-FFF2-40B4-BE49-F238E27FC236}">
                <a16:creationId xmlns:a16="http://schemas.microsoft.com/office/drawing/2014/main" id="{F71491BD-D31B-8C4C-9550-BC84CCA76DBB}"/>
              </a:ext>
            </a:extLst>
          </p:cNvPr>
          <p:cNvSpPr/>
          <p:nvPr/>
        </p:nvSpPr>
        <p:spPr>
          <a:xfrm>
            <a:off x="6240779" y="1714500"/>
            <a:ext cx="4821555" cy="150876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endPar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153424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AB173452-39F1-5BB2-6813-85143AB04647}"/>
              </a:ext>
            </a:extLst>
          </p:cNvPr>
          <p:cNvPicPr>
            <a:picLocks noChangeAspect="1"/>
          </p:cNvPicPr>
          <p:nvPr/>
        </p:nvPicPr>
        <p:blipFill>
          <a:blip r:embed="rId2"/>
          <a:stretch>
            <a:fillRect/>
          </a:stretch>
        </p:blipFill>
        <p:spPr>
          <a:xfrm>
            <a:off x="6877047" y="1247302"/>
            <a:ext cx="5314952" cy="2044537"/>
          </a:xfrm>
          <a:prstGeom prst="rect">
            <a:avLst/>
          </a:prstGeom>
        </p:spPr>
      </p:pic>
      <p:pic>
        <p:nvPicPr>
          <p:cNvPr id="10" name="Imagen 9">
            <a:extLst>
              <a:ext uri="{FF2B5EF4-FFF2-40B4-BE49-F238E27FC236}">
                <a16:creationId xmlns:a16="http://schemas.microsoft.com/office/drawing/2014/main" id="{33F0D3D7-6E6A-6107-AF36-6EA6684DF245}"/>
              </a:ext>
            </a:extLst>
          </p:cNvPr>
          <p:cNvPicPr>
            <a:picLocks noChangeAspect="1"/>
          </p:cNvPicPr>
          <p:nvPr/>
        </p:nvPicPr>
        <p:blipFill>
          <a:blip r:embed="rId3"/>
          <a:stretch>
            <a:fillRect/>
          </a:stretch>
        </p:blipFill>
        <p:spPr>
          <a:xfrm>
            <a:off x="0" y="-174"/>
            <a:ext cx="6877048" cy="6858173"/>
          </a:xfrm>
          <a:prstGeom prst="rect">
            <a:avLst/>
          </a:prstGeom>
        </p:spPr>
      </p:pic>
      <p:pic>
        <p:nvPicPr>
          <p:cNvPr id="5" name="Imagen 4">
            <a:extLst>
              <a:ext uri="{FF2B5EF4-FFF2-40B4-BE49-F238E27FC236}">
                <a16:creationId xmlns:a16="http://schemas.microsoft.com/office/drawing/2014/main" id="{A12D162F-8CE9-1EC9-8489-650B339636A8}"/>
              </a:ext>
            </a:extLst>
          </p:cNvPr>
          <p:cNvPicPr>
            <a:picLocks noChangeAspect="1"/>
          </p:cNvPicPr>
          <p:nvPr/>
        </p:nvPicPr>
        <p:blipFill>
          <a:blip r:embed="rId4"/>
          <a:stretch>
            <a:fillRect/>
          </a:stretch>
        </p:blipFill>
        <p:spPr>
          <a:xfrm>
            <a:off x="5314951" y="-174"/>
            <a:ext cx="6877049" cy="1247477"/>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8420" cy="769441"/>
          </a:xfrm>
          <a:prstGeom prst="rect">
            <a:avLst/>
          </a:prstGeom>
          <a:noFill/>
        </p:spPr>
        <p:txBody>
          <a:bodyPr wrap="none" rtlCol="0">
            <a:spAutoFit/>
          </a:bodyPr>
          <a:lstStyle/>
          <a:p>
            <a:r>
              <a:rPr lang="es-ES" sz="4400" dirty="0">
                <a:solidFill>
                  <a:schemeClr val="bg1"/>
                </a:solidFill>
                <a:latin typeface="Desdemona" pitchFamily="82" charset="77"/>
              </a:rPr>
              <a:t>TEST5.AC</a:t>
            </a:r>
          </a:p>
        </p:txBody>
      </p:sp>
      <p:sp>
        <p:nvSpPr>
          <p:cNvPr id="8" name="Rectángulo redondeado 7">
            <a:extLst>
              <a:ext uri="{FF2B5EF4-FFF2-40B4-BE49-F238E27FC236}">
                <a16:creationId xmlns:a16="http://schemas.microsoft.com/office/drawing/2014/main" id="{0651CF47-84E7-962A-F340-2A48EA973702}"/>
              </a:ext>
            </a:extLst>
          </p:cNvPr>
          <p:cNvSpPr/>
          <p:nvPr/>
        </p:nvSpPr>
        <p:spPr>
          <a:xfrm>
            <a:off x="7419974" y="1540504"/>
            <a:ext cx="4229099" cy="1458131"/>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la defensa dentro de la clase de la carta. Además hemos añadido el nuevo caso al cuerpo del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else</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dentro de la clase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que corresponde a cuando el defensor gana por puntos de defensa.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pic>
        <p:nvPicPr>
          <p:cNvPr id="11" name="Imagen 10">
            <a:extLst>
              <a:ext uri="{FF2B5EF4-FFF2-40B4-BE49-F238E27FC236}">
                <a16:creationId xmlns:a16="http://schemas.microsoft.com/office/drawing/2014/main" id="{A35E30EB-5D06-7E38-BA79-988CA269DB28}"/>
              </a:ext>
            </a:extLst>
          </p:cNvPr>
          <p:cNvPicPr>
            <a:picLocks noChangeAspect="1"/>
          </p:cNvPicPr>
          <p:nvPr/>
        </p:nvPicPr>
        <p:blipFill>
          <a:blip r:embed="rId5"/>
          <a:stretch>
            <a:fillRect/>
          </a:stretch>
        </p:blipFill>
        <p:spPr>
          <a:xfrm>
            <a:off x="4286250" y="3291840"/>
            <a:ext cx="7905750" cy="3566159"/>
          </a:xfrm>
          <a:prstGeom prst="rect">
            <a:avLst/>
          </a:prstGeom>
        </p:spPr>
      </p:pic>
      <p:cxnSp>
        <p:nvCxnSpPr>
          <p:cNvPr id="14" name="Conector recto 13">
            <a:extLst>
              <a:ext uri="{FF2B5EF4-FFF2-40B4-BE49-F238E27FC236}">
                <a16:creationId xmlns:a16="http://schemas.microsoft.com/office/drawing/2014/main" id="{AC71F45A-C4A3-AF6F-855B-C331885F0FEF}"/>
              </a:ext>
            </a:extLst>
          </p:cNvPr>
          <p:cNvCxnSpPr>
            <a:cxnSpLocks/>
          </p:cNvCxnSpPr>
          <p:nvPr/>
        </p:nvCxnSpPr>
        <p:spPr>
          <a:xfrm flipV="1">
            <a:off x="4318275" y="3291839"/>
            <a:ext cx="0" cy="35661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8996F654-7AEE-9C50-C37A-9AFDDE6D556E}"/>
              </a:ext>
            </a:extLst>
          </p:cNvPr>
          <p:cNvCxnSpPr>
            <a:cxnSpLocks/>
          </p:cNvCxnSpPr>
          <p:nvPr/>
        </p:nvCxnSpPr>
        <p:spPr>
          <a:xfrm flipH="1">
            <a:off x="4318275" y="3291839"/>
            <a:ext cx="78737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15C3252C-8E27-ED09-414D-3370CA34F9C8}"/>
              </a:ext>
            </a:extLst>
          </p:cNvPr>
          <p:cNvCxnSpPr>
            <a:cxnSpLocks/>
          </p:cNvCxnSpPr>
          <p:nvPr/>
        </p:nvCxnSpPr>
        <p:spPr>
          <a:xfrm flipV="1">
            <a:off x="5314951" y="0"/>
            <a:ext cx="0" cy="124730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C70B1455-6BDA-C0CF-900C-710E88E12221}"/>
              </a:ext>
            </a:extLst>
          </p:cNvPr>
          <p:cNvCxnSpPr>
            <a:cxnSpLocks/>
          </p:cNvCxnSpPr>
          <p:nvPr/>
        </p:nvCxnSpPr>
        <p:spPr>
          <a:xfrm flipH="1">
            <a:off x="5314951" y="1247302"/>
            <a:ext cx="687704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0C70AB12-421A-937A-35DA-F509940A1ECE}"/>
              </a:ext>
            </a:extLst>
          </p:cNvPr>
          <p:cNvCxnSpPr>
            <a:cxnSpLocks/>
          </p:cNvCxnSpPr>
          <p:nvPr/>
        </p:nvCxnSpPr>
        <p:spPr>
          <a:xfrm flipV="1">
            <a:off x="6874782" y="1247302"/>
            <a:ext cx="0" cy="204453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28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A3CDA6-9AAE-F2CB-A2FB-31052A2C7E83}"/>
              </a:ext>
            </a:extLst>
          </p:cNvPr>
          <p:cNvPicPr>
            <a:picLocks noChangeAspect="1"/>
          </p:cNvPicPr>
          <p:nvPr/>
        </p:nvPicPr>
        <p:blipFill>
          <a:blip r:embed="rId2"/>
          <a:stretch>
            <a:fillRect/>
          </a:stretch>
        </p:blipFill>
        <p:spPr>
          <a:xfrm>
            <a:off x="0" y="-41671"/>
            <a:ext cx="12192000" cy="6941342"/>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7199" cy="769441"/>
          </a:xfrm>
          <a:prstGeom prst="rect">
            <a:avLst/>
          </a:prstGeom>
          <a:noFill/>
        </p:spPr>
        <p:txBody>
          <a:bodyPr wrap="none" rtlCol="0">
            <a:spAutoFit/>
          </a:bodyPr>
          <a:lstStyle/>
          <a:p>
            <a:r>
              <a:rPr lang="es-ES" sz="4400" dirty="0">
                <a:solidFill>
                  <a:schemeClr val="bg1"/>
                </a:solidFill>
                <a:latin typeface="Desdemona" pitchFamily="82" charset="77"/>
              </a:rPr>
              <a:t>TEST6.CE</a:t>
            </a:r>
          </a:p>
        </p:txBody>
      </p:sp>
      <p:sp>
        <p:nvSpPr>
          <p:cNvPr id="4" name="Rectángulo redondeado 3">
            <a:extLst>
              <a:ext uri="{FF2B5EF4-FFF2-40B4-BE49-F238E27FC236}">
                <a16:creationId xmlns:a16="http://schemas.microsoft.com/office/drawing/2014/main" id="{E5AA65AD-0C54-D22B-EB74-B498510F5552}"/>
              </a:ext>
            </a:extLst>
          </p:cNvPr>
          <p:cNvSpPr/>
          <p:nvPr/>
        </p:nvSpPr>
        <p:spPr>
          <a:xfrm>
            <a:off x="2901315" y="545211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sexto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409147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1554251-054C-FDEF-7DFA-DF3739F62317}"/>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57349" cy="769441"/>
          </a:xfrm>
          <a:prstGeom prst="rect">
            <a:avLst/>
          </a:prstGeom>
          <a:noFill/>
        </p:spPr>
        <p:txBody>
          <a:bodyPr wrap="none" rtlCol="0">
            <a:spAutoFit/>
          </a:bodyPr>
          <a:lstStyle/>
          <a:p>
            <a:r>
              <a:rPr lang="es-ES" sz="4400" dirty="0">
                <a:solidFill>
                  <a:schemeClr val="bg1"/>
                </a:solidFill>
                <a:latin typeface="Desdemona" pitchFamily="82" charset="77"/>
              </a:rPr>
              <a:t>TEST6.WA</a:t>
            </a:r>
          </a:p>
        </p:txBody>
      </p:sp>
      <p:sp>
        <p:nvSpPr>
          <p:cNvPr id="6" name="Rectángulo redondeado 5">
            <a:extLst>
              <a:ext uri="{FF2B5EF4-FFF2-40B4-BE49-F238E27FC236}">
                <a16:creationId xmlns:a16="http://schemas.microsoft.com/office/drawing/2014/main" id="{8BB7AA6F-C093-E599-089F-21D5748D7F1D}"/>
              </a:ext>
            </a:extLst>
          </p:cNvPr>
          <p:cNvSpPr/>
          <p:nvPr/>
        </p:nvSpPr>
        <p:spPr>
          <a:xfrm>
            <a:off x="7040879" y="4972050"/>
            <a:ext cx="4821555" cy="150876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endPar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533226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B0AAD4C-DE68-28EF-50ED-5C12FF6685B6}"/>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3611" cy="769441"/>
          </a:xfrm>
          <a:prstGeom prst="rect">
            <a:avLst/>
          </a:prstGeom>
          <a:noFill/>
        </p:spPr>
        <p:txBody>
          <a:bodyPr wrap="none" rtlCol="0">
            <a:spAutoFit/>
          </a:bodyPr>
          <a:lstStyle/>
          <a:p>
            <a:r>
              <a:rPr lang="es-ES" sz="4400" dirty="0">
                <a:solidFill>
                  <a:schemeClr val="bg1"/>
                </a:solidFill>
                <a:latin typeface="Desdemona" pitchFamily="82" charset="77"/>
              </a:rPr>
              <a:t>TEST6.AC</a:t>
            </a:r>
          </a:p>
        </p:txBody>
      </p:sp>
      <p:pic>
        <p:nvPicPr>
          <p:cNvPr id="7" name="Imagen 6">
            <a:extLst>
              <a:ext uri="{FF2B5EF4-FFF2-40B4-BE49-F238E27FC236}">
                <a16:creationId xmlns:a16="http://schemas.microsoft.com/office/drawing/2014/main" id="{3EFA4047-E624-C374-D2CE-D2936A6DE8C0}"/>
              </a:ext>
            </a:extLst>
          </p:cNvPr>
          <p:cNvPicPr>
            <a:picLocks noChangeAspect="1"/>
          </p:cNvPicPr>
          <p:nvPr/>
        </p:nvPicPr>
        <p:blipFill>
          <a:blip r:embed="rId3"/>
          <a:stretch>
            <a:fillRect/>
          </a:stretch>
        </p:blipFill>
        <p:spPr>
          <a:xfrm>
            <a:off x="8012430" y="4674870"/>
            <a:ext cx="4179570" cy="2183129"/>
          </a:xfrm>
          <a:prstGeom prst="rect">
            <a:avLst/>
          </a:prstGeom>
        </p:spPr>
      </p:pic>
      <p:cxnSp>
        <p:nvCxnSpPr>
          <p:cNvPr id="8" name="Conector recto 7">
            <a:extLst>
              <a:ext uri="{FF2B5EF4-FFF2-40B4-BE49-F238E27FC236}">
                <a16:creationId xmlns:a16="http://schemas.microsoft.com/office/drawing/2014/main" id="{16DA11D4-BB61-AE03-E772-FAAD81E16E3B}"/>
              </a:ext>
            </a:extLst>
          </p:cNvPr>
          <p:cNvCxnSpPr>
            <a:cxnSpLocks/>
          </p:cNvCxnSpPr>
          <p:nvPr/>
        </p:nvCxnSpPr>
        <p:spPr>
          <a:xfrm>
            <a:off x="8012430" y="4674870"/>
            <a:ext cx="0" cy="218312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8B5DA3D3-9454-2DD4-32E0-3369D6A631A8}"/>
              </a:ext>
            </a:extLst>
          </p:cNvPr>
          <p:cNvCxnSpPr>
            <a:cxnSpLocks/>
          </p:cNvCxnSpPr>
          <p:nvPr/>
        </p:nvCxnSpPr>
        <p:spPr>
          <a:xfrm>
            <a:off x="8012430" y="4674870"/>
            <a:ext cx="417957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redondeado 13">
            <a:extLst>
              <a:ext uri="{FF2B5EF4-FFF2-40B4-BE49-F238E27FC236}">
                <a16:creationId xmlns:a16="http://schemas.microsoft.com/office/drawing/2014/main" id="{CEA9CBB8-53E4-A3C5-BFC3-D3FC1F50A1B4}"/>
              </a:ext>
            </a:extLst>
          </p:cNvPr>
          <p:cNvSpPr/>
          <p:nvPr/>
        </p:nvSpPr>
        <p:spPr>
          <a:xfrm>
            <a:off x="7362824" y="2294920"/>
            <a:ext cx="4229099" cy="900706"/>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implementado el caso en el que el ataque es igual que la defensa cuando el defensor está en modo defensa.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183207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Texto&#10;&#10;Descripción generada automáticamente">
            <a:extLst>
              <a:ext uri="{FF2B5EF4-FFF2-40B4-BE49-F238E27FC236}">
                <a16:creationId xmlns:a16="http://schemas.microsoft.com/office/drawing/2014/main" id="{F0B0EFF1-7AAA-1CE1-40AD-BAA9DC5A8CA4}"/>
              </a:ext>
            </a:extLst>
          </p:cNvPr>
          <p:cNvPicPr>
            <a:picLocks noChangeAspect="1"/>
          </p:cNvPicPr>
          <p:nvPr/>
        </p:nvPicPr>
        <p:blipFill>
          <a:blip r:embed="rId2"/>
          <a:stretch>
            <a:fillRect/>
          </a:stretch>
        </p:blipFill>
        <p:spPr>
          <a:xfrm>
            <a:off x="0" y="0"/>
            <a:ext cx="12192000" cy="6857999"/>
          </a:xfrm>
          <a:prstGeom prst="rect">
            <a:avLst/>
          </a:prstGeom>
        </p:spPr>
      </p:pic>
      <p:pic>
        <p:nvPicPr>
          <p:cNvPr id="3" name="Imagen 2" descr="Imagen que contiene interior, tabla, escritorio, monitor&#10;&#10;Descripción generada automáticamente">
            <a:extLst>
              <a:ext uri="{FF2B5EF4-FFF2-40B4-BE49-F238E27FC236}">
                <a16:creationId xmlns:a16="http://schemas.microsoft.com/office/drawing/2014/main" id="{E4D28BE6-DE48-6F9A-2EAD-BB37838B55A1}"/>
              </a:ext>
            </a:extLst>
          </p:cNvPr>
          <p:cNvPicPr>
            <a:picLocks noChangeAspect="1"/>
          </p:cNvPicPr>
          <p:nvPr/>
        </p:nvPicPr>
        <p:blipFill rotWithShape="1">
          <a:blip r:embed="rId3"/>
          <a:srcRect l="24691" t="5810" r="4424" b="64782"/>
          <a:stretch/>
        </p:blipFill>
        <p:spPr>
          <a:xfrm>
            <a:off x="5521124" y="335668"/>
            <a:ext cx="6668168" cy="1794272"/>
          </a:xfrm>
          <a:prstGeom prst="rect">
            <a:avLst/>
          </a:prstGeom>
        </p:spPr>
      </p:pic>
      <p:pic>
        <p:nvPicPr>
          <p:cNvPr id="10" name="Imagen 9">
            <a:extLst>
              <a:ext uri="{FF2B5EF4-FFF2-40B4-BE49-F238E27FC236}">
                <a16:creationId xmlns:a16="http://schemas.microsoft.com/office/drawing/2014/main" id="{F21CBD9F-99C2-A325-C4FD-A5A63DB4BF2B}"/>
              </a:ext>
            </a:extLst>
          </p:cNvPr>
          <p:cNvPicPr>
            <a:picLocks noChangeAspect="1"/>
          </p:cNvPicPr>
          <p:nvPr/>
        </p:nvPicPr>
        <p:blipFill>
          <a:blip r:embed="rId4"/>
          <a:stretch>
            <a:fillRect/>
          </a:stretch>
        </p:blipFill>
        <p:spPr>
          <a:xfrm>
            <a:off x="5518416" y="1634903"/>
            <a:ext cx="4413372" cy="1463698"/>
          </a:xfrm>
          <a:prstGeom prst="rect">
            <a:avLst/>
          </a:prstGeom>
        </p:spPr>
      </p:pic>
      <p:pic>
        <p:nvPicPr>
          <p:cNvPr id="5" name="Imagen 4" descr="Imagen de la pantalla de un computador&#10;&#10;Descripción generada automáticamente con confianza baja">
            <a:extLst>
              <a:ext uri="{FF2B5EF4-FFF2-40B4-BE49-F238E27FC236}">
                <a16:creationId xmlns:a16="http://schemas.microsoft.com/office/drawing/2014/main" id="{DB19224D-8091-7898-3F1F-76FB2670C760}"/>
              </a:ext>
            </a:extLst>
          </p:cNvPr>
          <p:cNvPicPr>
            <a:picLocks noChangeAspect="1"/>
          </p:cNvPicPr>
          <p:nvPr/>
        </p:nvPicPr>
        <p:blipFill rotWithShape="1">
          <a:blip r:embed="rId5"/>
          <a:srcRect l="28011" t="6050" r="49353" b="72982"/>
          <a:stretch/>
        </p:blipFill>
        <p:spPr>
          <a:xfrm>
            <a:off x="9934496" y="2206590"/>
            <a:ext cx="2254796" cy="1305407"/>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053767" cy="769441"/>
          </a:xfrm>
          <a:prstGeom prst="rect">
            <a:avLst/>
          </a:prstGeom>
          <a:noFill/>
        </p:spPr>
        <p:txBody>
          <a:bodyPr wrap="none" rtlCol="0">
            <a:spAutoFit/>
          </a:bodyPr>
          <a:lstStyle/>
          <a:p>
            <a:r>
              <a:rPr lang="es-ES" sz="4400" dirty="0">
                <a:solidFill>
                  <a:schemeClr val="bg1"/>
                </a:solidFill>
                <a:latin typeface="Desdemona" pitchFamily="82" charset="77"/>
              </a:rPr>
              <a:t>TEST1.CE</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985591" y="5817869"/>
            <a:ext cx="4904958" cy="85937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Desarrollamos las clases de Java necesarias, con lo suficiente como para que el test compile.</a:t>
            </a:r>
          </a:p>
        </p:txBody>
      </p:sp>
      <p:cxnSp>
        <p:nvCxnSpPr>
          <p:cNvPr id="13" name="Conector recto 12">
            <a:extLst>
              <a:ext uri="{FF2B5EF4-FFF2-40B4-BE49-F238E27FC236}">
                <a16:creationId xmlns:a16="http://schemas.microsoft.com/office/drawing/2014/main" id="{8DA4493B-E1C5-51F8-8751-C736C027180F}"/>
              </a:ext>
            </a:extLst>
          </p:cNvPr>
          <p:cNvCxnSpPr/>
          <p:nvPr/>
        </p:nvCxnSpPr>
        <p:spPr>
          <a:xfrm>
            <a:off x="5518416" y="0"/>
            <a:ext cx="0" cy="309860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6006EBB-9B61-E622-7166-4EE2C18DE542}"/>
              </a:ext>
            </a:extLst>
          </p:cNvPr>
          <p:cNvCxnSpPr/>
          <p:nvPr/>
        </p:nvCxnSpPr>
        <p:spPr>
          <a:xfrm>
            <a:off x="5518416" y="3098601"/>
            <a:ext cx="441337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719F92D8-2158-87A4-E291-1BFC21ADACF0}"/>
              </a:ext>
            </a:extLst>
          </p:cNvPr>
          <p:cNvCxnSpPr>
            <a:cxnSpLocks/>
          </p:cNvCxnSpPr>
          <p:nvPr/>
        </p:nvCxnSpPr>
        <p:spPr>
          <a:xfrm>
            <a:off x="9931788" y="3098601"/>
            <a:ext cx="0" cy="41339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CA38FEA5-2FEE-9C97-7B2C-CA4E874CB043}"/>
              </a:ext>
            </a:extLst>
          </p:cNvPr>
          <p:cNvCxnSpPr>
            <a:cxnSpLocks/>
          </p:cNvCxnSpPr>
          <p:nvPr/>
        </p:nvCxnSpPr>
        <p:spPr>
          <a:xfrm>
            <a:off x="9931788" y="3511997"/>
            <a:ext cx="226291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340C97B0-C543-5FB6-8F99-8B0C9C05E559}"/>
              </a:ext>
            </a:extLst>
          </p:cNvPr>
          <p:cNvCxnSpPr>
            <a:cxnSpLocks/>
          </p:cNvCxnSpPr>
          <p:nvPr/>
        </p:nvCxnSpPr>
        <p:spPr>
          <a:xfrm>
            <a:off x="9931788" y="2129940"/>
            <a:ext cx="0" cy="9686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09C5749A-1AF9-5781-6F35-AD6EF122A928}"/>
              </a:ext>
            </a:extLst>
          </p:cNvPr>
          <p:cNvCxnSpPr>
            <a:cxnSpLocks/>
          </p:cNvCxnSpPr>
          <p:nvPr/>
        </p:nvCxnSpPr>
        <p:spPr>
          <a:xfrm>
            <a:off x="9931788" y="2123391"/>
            <a:ext cx="226021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12F51D45-8251-8A49-B5EC-E8F2107779C1}"/>
              </a:ext>
            </a:extLst>
          </p:cNvPr>
          <p:cNvCxnSpPr>
            <a:cxnSpLocks/>
          </p:cNvCxnSpPr>
          <p:nvPr/>
        </p:nvCxnSpPr>
        <p:spPr>
          <a:xfrm>
            <a:off x="5518416" y="1634903"/>
            <a:ext cx="667358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415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94B29AE-7F0B-E128-72C8-756279BF7BBF}"/>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64375" cy="769441"/>
          </a:xfrm>
          <a:prstGeom prst="rect">
            <a:avLst/>
          </a:prstGeom>
          <a:noFill/>
        </p:spPr>
        <p:txBody>
          <a:bodyPr wrap="none" rtlCol="0">
            <a:spAutoFit/>
          </a:bodyPr>
          <a:lstStyle/>
          <a:p>
            <a:r>
              <a:rPr lang="es-ES" sz="4400" dirty="0">
                <a:solidFill>
                  <a:schemeClr val="bg1"/>
                </a:solidFill>
                <a:latin typeface="Desdemona" pitchFamily="82" charset="77"/>
              </a:rPr>
              <a:t>TEST7.CE</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6275070" y="2366010"/>
            <a:ext cx="4983480" cy="1355396"/>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nuestro séptimo test arroja un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Error”</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la excepción que buscamos arrojar en este test es personalizada y no está definida por Java. Procedemos a su creación para poder ejecutar el test.</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pic>
        <p:nvPicPr>
          <p:cNvPr id="5" name="Imagen 4">
            <a:extLst>
              <a:ext uri="{FF2B5EF4-FFF2-40B4-BE49-F238E27FC236}">
                <a16:creationId xmlns:a16="http://schemas.microsoft.com/office/drawing/2014/main" id="{4402FC41-6925-D59D-BD18-F063DAFCC366}"/>
              </a:ext>
            </a:extLst>
          </p:cNvPr>
          <p:cNvPicPr>
            <a:picLocks noChangeAspect="1"/>
          </p:cNvPicPr>
          <p:nvPr/>
        </p:nvPicPr>
        <p:blipFill>
          <a:blip r:embed="rId3"/>
          <a:stretch>
            <a:fillRect/>
          </a:stretch>
        </p:blipFill>
        <p:spPr>
          <a:xfrm>
            <a:off x="6903720" y="4754880"/>
            <a:ext cx="5288280" cy="2103119"/>
          </a:xfrm>
          <a:prstGeom prst="rect">
            <a:avLst/>
          </a:prstGeom>
        </p:spPr>
      </p:pic>
      <p:cxnSp>
        <p:nvCxnSpPr>
          <p:cNvPr id="6" name="Conector recto 5">
            <a:extLst>
              <a:ext uri="{FF2B5EF4-FFF2-40B4-BE49-F238E27FC236}">
                <a16:creationId xmlns:a16="http://schemas.microsoft.com/office/drawing/2014/main" id="{06C9D09B-DEF6-CC22-5520-D43742AA5BE8}"/>
              </a:ext>
            </a:extLst>
          </p:cNvPr>
          <p:cNvCxnSpPr>
            <a:cxnSpLocks/>
          </p:cNvCxnSpPr>
          <p:nvPr/>
        </p:nvCxnSpPr>
        <p:spPr>
          <a:xfrm>
            <a:off x="6903720" y="4754880"/>
            <a:ext cx="0" cy="2103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B5446AEC-F243-6580-11A8-F93963C4202A}"/>
              </a:ext>
            </a:extLst>
          </p:cNvPr>
          <p:cNvCxnSpPr>
            <a:cxnSpLocks/>
          </p:cNvCxnSpPr>
          <p:nvPr/>
        </p:nvCxnSpPr>
        <p:spPr>
          <a:xfrm>
            <a:off x="6903720" y="4754880"/>
            <a:ext cx="52882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379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069C04-0396-3293-3C92-31B761AC6F8D}"/>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44525" cy="769441"/>
          </a:xfrm>
          <a:prstGeom prst="rect">
            <a:avLst/>
          </a:prstGeom>
          <a:noFill/>
        </p:spPr>
        <p:txBody>
          <a:bodyPr wrap="none" rtlCol="0">
            <a:spAutoFit/>
          </a:bodyPr>
          <a:lstStyle/>
          <a:p>
            <a:r>
              <a:rPr lang="es-ES" sz="4400" dirty="0">
                <a:solidFill>
                  <a:schemeClr val="bg1"/>
                </a:solidFill>
                <a:latin typeface="Desdemona" pitchFamily="82" charset="77"/>
              </a:rPr>
              <a:t>TEST7.WA</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5920740" y="2446020"/>
            <a:ext cx="5737860" cy="122301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el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assertThrows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se esperaba una excepción del tipo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IllegalPositionException</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sin embargo, nada fue lanzado. Procedemos a su respectiva implementación en el método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Tree>
    <p:extLst>
      <p:ext uri="{BB962C8B-B14F-4D97-AF65-F5344CB8AC3E}">
        <p14:creationId xmlns:p14="http://schemas.microsoft.com/office/powerpoint/2010/main" val="154560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32B10DB-6B63-B6F2-76FC-E0E2EE806E2F}"/>
              </a:ext>
            </a:extLst>
          </p:cNvPr>
          <p:cNvPicPr>
            <a:picLocks noChangeAspect="1"/>
          </p:cNvPicPr>
          <p:nvPr/>
        </p:nvPicPr>
        <p:blipFill>
          <a:blip r:embed="rId2"/>
          <a:stretch>
            <a:fillRect/>
          </a:stretch>
        </p:blipFill>
        <p:spPr>
          <a:xfrm>
            <a:off x="9498330" y="3802176"/>
            <a:ext cx="2693670" cy="3055824"/>
          </a:xfrm>
          <a:prstGeom prst="rect">
            <a:avLst/>
          </a:prstGeom>
        </p:spPr>
      </p:pic>
      <p:pic>
        <p:nvPicPr>
          <p:cNvPr id="7" name="Imagen 6">
            <a:extLst>
              <a:ext uri="{FF2B5EF4-FFF2-40B4-BE49-F238E27FC236}">
                <a16:creationId xmlns:a16="http://schemas.microsoft.com/office/drawing/2014/main" id="{737B2694-8D33-E3D8-C861-41A05198E36B}"/>
              </a:ext>
            </a:extLst>
          </p:cNvPr>
          <p:cNvPicPr>
            <a:picLocks noChangeAspect="1"/>
          </p:cNvPicPr>
          <p:nvPr/>
        </p:nvPicPr>
        <p:blipFill>
          <a:blip r:embed="rId3"/>
          <a:stretch>
            <a:fillRect/>
          </a:stretch>
        </p:blipFill>
        <p:spPr>
          <a:xfrm>
            <a:off x="5349240" y="0"/>
            <a:ext cx="6842760" cy="3802176"/>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TEST7.AC</a:t>
            </a:r>
          </a:p>
        </p:txBody>
      </p:sp>
      <p:pic>
        <p:nvPicPr>
          <p:cNvPr id="5" name="Imagen 4">
            <a:extLst>
              <a:ext uri="{FF2B5EF4-FFF2-40B4-BE49-F238E27FC236}">
                <a16:creationId xmlns:a16="http://schemas.microsoft.com/office/drawing/2014/main" id="{12FFB50B-1715-386D-C40F-0C9F17D5BDB8}"/>
              </a:ext>
            </a:extLst>
          </p:cNvPr>
          <p:cNvPicPr>
            <a:picLocks noChangeAspect="1"/>
          </p:cNvPicPr>
          <p:nvPr/>
        </p:nvPicPr>
        <p:blipFill rotWithShape="1">
          <a:blip r:embed="rId4"/>
          <a:srcRect l="11868"/>
          <a:stretch/>
        </p:blipFill>
        <p:spPr>
          <a:xfrm>
            <a:off x="0" y="3802176"/>
            <a:ext cx="9498330" cy="3055824"/>
          </a:xfrm>
          <a:prstGeom prst="rect">
            <a:avLst/>
          </a:prstGeom>
        </p:spPr>
      </p:pic>
      <p:pic>
        <p:nvPicPr>
          <p:cNvPr id="6" name="Imagen 5">
            <a:extLst>
              <a:ext uri="{FF2B5EF4-FFF2-40B4-BE49-F238E27FC236}">
                <a16:creationId xmlns:a16="http://schemas.microsoft.com/office/drawing/2014/main" id="{81844586-22C4-0CE8-198F-F70F21106348}"/>
              </a:ext>
            </a:extLst>
          </p:cNvPr>
          <p:cNvPicPr>
            <a:picLocks noChangeAspect="1"/>
          </p:cNvPicPr>
          <p:nvPr/>
        </p:nvPicPr>
        <p:blipFill rotWithShape="1">
          <a:blip r:embed="rId5"/>
          <a:srcRect l="10913"/>
          <a:stretch/>
        </p:blipFill>
        <p:spPr>
          <a:xfrm>
            <a:off x="0" y="0"/>
            <a:ext cx="6096000" cy="3802176"/>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6199750" y="4267404"/>
            <a:ext cx="5737860" cy="244602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Simplemente para pasar el séptimo test, hemos permitido que 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pueda lanzar una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IllegalPositionException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cumpliéndose que si el atacante está en modo defensa, se lance. Esto provoca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Error” en todos los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tests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anteriores al no manejar la excepción mencionada, por lo que simplemente hemos englobado la acción de combatir dentro de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assertDoesNotThrow</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en los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tests</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del 1 al 6, ya que lo esperado es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 retorno y no una excepción. De esta forma controlamos también otros posibles casos.</a:t>
            </a:r>
          </a:p>
        </p:txBody>
      </p:sp>
      <p:cxnSp>
        <p:nvCxnSpPr>
          <p:cNvPr id="9" name="Conector recto 8">
            <a:extLst>
              <a:ext uri="{FF2B5EF4-FFF2-40B4-BE49-F238E27FC236}">
                <a16:creationId xmlns:a16="http://schemas.microsoft.com/office/drawing/2014/main" id="{AF0D041B-D8B6-4FB5-FC8C-DE092BA91BC0}"/>
              </a:ext>
            </a:extLst>
          </p:cNvPr>
          <p:cNvCxnSpPr>
            <a:cxnSpLocks/>
          </p:cNvCxnSpPr>
          <p:nvPr/>
        </p:nvCxnSpPr>
        <p:spPr>
          <a:xfrm>
            <a:off x="0" y="3802176"/>
            <a:ext cx="1219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966B708D-2D83-F98D-CE5F-57CD6C17E726}"/>
              </a:ext>
            </a:extLst>
          </p:cNvPr>
          <p:cNvPicPr>
            <a:picLocks noChangeAspect="1"/>
          </p:cNvPicPr>
          <p:nvPr/>
        </p:nvPicPr>
        <p:blipFill>
          <a:blip r:embed="rId6"/>
          <a:stretch>
            <a:fillRect/>
          </a:stretch>
        </p:blipFill>
        <p:spPr>
          <a:xfrm>
            <a:off x="3250191" y="0"/>
            <a:ext cx="5691617" cy="1744054"/>
          </a:xfrm>
          <a:prstGeom prst="rect">
            <a:avLst/>
          </a:prstGeom>
        </p:spPr>
      </p:pic>
      <p:cxnSp>
        <p:nvCxnSpPr>
          <p:cNvPr id="12" name="Conector recto 11">
            <a:extLst>
              <a:ext uri="{FF2B5EF4-FFF2-40B4-BE49-F238E27FC236}">
                <a16:creationId xmlns:a16="http://schemas.microsoft.com/office/drawing/2014/main" id="{15EEF85B-4EE5-E910-AB8F-0F0A1ADBE5C2}"/>
              </a:ext>
            </a:extLst>
          </p:cNvPr>
          <p:cNvCxnSpPr>
            <a:cxnSpLocks/>
          </p:cNvCxnSpPr>
          <p:nvPr/>
        </p:nvCxnSpPr>
        <p:spPr>
          <a:xfrm flipH="1">
            <a:off x="3250061" y="0"/>
            <a:ext cx="130" cy="17440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FB293714-AA34-F29D-7EB2-060B11EFEF38}"/>
              </a:ext>
            </a:extLst>
          </p:cNvPr>
          <p:cNvCxnSpPr>
            <a:cxnSpLocks/>
          </p:cNvCxnSpPr>
          <p:nvPr/>
        </p:nvCxnSpPr>
        <p:spPr>
          <a:xfrm flipH="1">
            <a:off x="3249931" y="1744054"/>
            <a:ext cx="569187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D45B6565-98F4-0C07-D6C2-4574417AB8C7}"/>
              </a:ext>
            </a:extLst>
          </p:cNvPr>
          <p:cNvCxnSpPr>
            <a:cxnSpLocks/>
          </p:cNvCxnSpPr>
          <p:nvPr/>
        </p:nvCxnSpPr>
        <p:spPr>
          <a:xfrm flipH="1">
            <a:off x="8941678" y="-1"/>
            <a:ext cx="130" cy="17440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90C4920B-0B99-C84E-7495-7C194A25C484}"/>
              </a:ext>
            </a:extLst>
          </p:cNvPr>
          <p:cNvSpPr txBox="1"/>
          <p:nvPr/>
        </p:nvSpPr>
        <p:spPr>
          <a:xfrm>
            <a:off x="9021612" y="904928"/>
            <a:ext cx="1627581" cy="261610"/>
          </a:xfrm>
          <a:prstGeom prst="rect">
            <a:avLst/>
          </a:prstGeom>
          <a:noFill/>
        </p:spPr>
        <p:txBody>
          <a:bodyPr wrap="square">
            <a:spAutoFit/>
          </a:bodyPr>
          <a:lstStyle/>
          <a:p>
            <a:r>
              <a:rPr lang="es-ES" sz="1050" i="1" dirty="0">
                <a:solidFill>
                  <a:srgbClr val="FFACAC"/>
                </a:solidFill>
                <a:latin typeface="Fira Code" pitchFamily="49" charset="0"/>
              </a:rPr>
              <a:t>(*)</a:t>
            </a:r>
            <a:r>
              <a:rPr lang="es-ES" sz="1050" i="1" dirty="0">
                <a:solidFill>
                  <a:srgbClr val="FFACAC"/>
                </a:solidFill>
                <a:effectLst/>
                <a:latin typeface="Fira Code" pitchFamily="49" charset="0"/>
              </a:rPr>
              <a:t>Test 2</a:t>
            </a:r>
            <a:endParaRPr lang="es-ES" sz="1050" dirty="0">
              <a:solidFill>
                <a:srgbClr val="FCFCFA"/>
              </a:solidFill>
              <a:effectLst/>
              <a:latin typeface="Fira Code" pitchFamily="49" charset="0"/>
            </a:endParaRPr>
          </a:p>
        </p:txBody>
      </p:sp>
    </p:spTree>
    <p:extLst>
      <p:ext uri="{BB962C8B-B14F-4D97-AF65-F5344CB8AC3E}">
        <p14:creationId xmlns:p14="http://schemas.microsoft.com/office/powerpoint/2010/main" val="4077812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3F17568-20B2-EBF0-5DDB-71BAA2781733}"/>
              </a:ext>
            </a:extLst>
          </p:cNvPr>
          <p:cNvPicPr>
            <a:picLocks noChangeAspect="1"/>
          </p:cNvPicPr>
          <p:nvPr/>
        </p:nvPicPr>
        <p:blipFill>
          <a:blip r:embed="rId2"/>
          <a:stretch>
            <a:fillRect/>
          </a:stretch>
        </p:blipFill>
        <p:spPr>
          <a:xfrm>
            <a:off x="7684770" y="0"/>
            <a:ext cx="4507229" cy="3784600"/>
          </a:xfrm>
          <a:prstGeom prst="rect">
            <a:avLst/>
          </a:prstGeom>
        </p:spPr>
      </p:pic>
      <p:pic>
        <p:nvPicPr>
          <p:cNvPr id="10" name="Imagen 9">
            <a:extLst>
              <a:ext uri="{FF2B5EF4-FFF2-40B4-BE49-F238E27FC236}">
                <a16:creationId xmlns:a16="http://schemas.microsoft.com/office/drawing/2014/main" id="{FBB9B94F-36BD-5F9D-36FE-102F260C88FF}"/>
              </a:ext>
            </a:extLst>
          </p:cNvPr>
          <p:cNvPicPr>
            <a:picLocks noChangeAspect="1"/>
          </p:cNvPicPr>
          <p:nvPr/>
        </p:nvPicPr>
        <p:blipFill>
          <a:blip r:embed="rId3"/>
          <a:stretch>
            <a:fillRect/>
          </a:stretch>
        </p:blipFill>
        <p:spPr>
          <a:xfrm>
            <a:off x="-87630" y="4267404"/>
            <a:ext cx="6584683" cy="2590596"/>
          </a:xfrm>
          <a:prstGeom prst="rect">
            <a:avLst/>
          </a:prstGeom>
        </p:spPr>
      </p:pic>
      <p:pic>
        <p:nvPicPr>
          <p:cNvPr id="3" name="Imagen 2">
            <a:extLst>
              <a:ext uri="{FF2B5EF4-FFF2-40B4-BE49-F238E27FC236}">
                <a16:creationId xmlns:a16="http://schemas.microsoft.com/office/drawing/2014/main" id="{DC0C0EF3-FC92-16A4-2A6C-F4E8BF8A5E73}"/>
              </a:ext>
            </a:extLst>
          </p:cNvPr>
          <p:cNvPicPr>
            <a:picLocks noChangeAspect="1"/>
          </p:cNvPicPr>
          <p:nvPr/>
        </p:nvPicPr>
        <p:blipFill>
          <a:blip r:embed="rId4"/>
          <a:stretch>
            <a:fillRect/>
          </a:stretch>
        </p:blipFill>
        <p:spPr>
          <a:xfrm>
            <a:off x="0" y="-829"/>
            <a:ext cx="7772400" cy="4268233"/>
          </a:xfrm>
          <a:prstGeom prst="rect">
            <a:avLst/>
          </a:prstGeom>
        </p:spPr>
      </p:pic>
      <p:pic>
        <p:nvPicPr>
          <p:cNvPr id="4" name="Imagen 3">
            <a:extLst>
              <a:ext uri="{FF2B5EF4-FFF2-40B4-BE49-F238E27FC236}">
                <a16:creationId xmlns:a16="http://schemas.microsoft.com/office/drawing/2014/main" id="{730F9491-AC69-390D-6B42-805C7256F3CA}"/>
              </a:ext>
            </a:extLst>
          </p:cNvPr>
          <p:cNvPicPr>
            <a:picLocks noChangeAspect="1"/>
          </p:cNvPicPr>
          <p:nvPr/>
        </p:nvPicPr>
        <p:blipFill>
          <a:blip r:embed="rId5"/>
          <a:stretch>
            <a:fillRect/>
          </a:stretch>
        </p:blipFill>
        <p:spPr>
          <a:xfrm>
            <a:off x="6269990" y="3707995"/>
            <a:ext cx="5922010" cy="3150005"/>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7772400" y="1035733"/>
            <a:ext cx="4233791" cy="253042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realizado una refactorización intermedia antes de continuar con los casos intermedios. En la clase de los casos iniciales, por optimización de variables y sobre todo por seguridad frente a posibles vulnerabilidades, el séptimo y último ejemplo de los casos iniciales está contenido en una subclase con su propio test y su propio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BeforeEach</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
        <p:nvSpPr>
          <p:cNvPr id="2" name="CuadroTexto 1">
            <a:extLst>
              <a:ext uri="{FF2B5EF4-FFF2-40B4-BE49-F238E27FC236}">
                <a16:creationId xmlns:a16="http://schemas.microsoft.com/office/drawing/2014/main" id="{57756C93-9D81-7D0D-2834-141BF55E261A}"/>
              </a:ext>
            </a:extLst>
          </p:cNvPr>
          <p:cNvSpPr txBox="1"/>
          <p:nvPr/>
        </p:nvSpPr>
        <p:spPr>
          <a:xfrm>
            <a:off x="4949190" y="133146"/>
            <a:ext cx="7057001" cy="769441"/>
          </a:xfrm>
          <a:prstGeom prst="rect">
            <a:avLst/>
          </a:prstGeom>
          <a:noFill/>
        </p:spPr>
        <p:txBody>
          <a:bodyPr wrap="square" rtlCol="0">
            <a:spAutoFit/>
          </a:bodyPr>
          <a:lstStyle/>
          <a:p>
            <a:r>
              <a:rPr lang="es-ES" sz="4400" dirty="0">
                <a:solidFill>
                  <a:schemeClr val="bg1"/>
                </a:solidFill>
                <a:latin typeface="Desdemona" pitchFamily="82" charset="77"/>
              </a:rPr>
              <a:t>REFACTORIZACIÓN INTERMEDIA</a:t>
            </a:r>
          </a:p>
        </p:txBody>
      </p:sp>
      <p:sp>
        <p:nvSpPr>
          <p:cNvPr id="12" name="Rectángulo redondeado 11">
            <a:extLst>
              <a:ext uri="{FF2B5EF4-FFF2-40B4-BE49-F238E27FC236}">
                <a16:creationId xmlns:a16="http://schemas.microsoft.com/office/drawing/2014/main" id="{19CB7402-278C-4791-9D3D-008659B59F50}"/>
              </a:ext>
            </a:extLst>
          </p:cNvPr>
          <p:cNvSpPr/>
          <p:nvPr/>
        </p:nvSpPr>
        <p:spPr>
          <a:xfrm>
            <a:off x="331470" y="4491990"/>
            <a:ext cx="5590541" cy="21227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 esta forma, el séptimo test solo es capaz de utilizar las variables card_1 y card_2 de la clase principal al ser de tipo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protected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este test recordemos que solo son necesarios estos atributos para provocar el lanzamiento de la excepción que buscamos que entregue por parte del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final no deja de ser una refactorización ideológica.</a:t>
            </a:r>
          </a:p>
        </p:txBody>
      </p:sp>
    </p:spTree>
    <p:extLst>
      <p:ext uri="{BB962C8B-B14F-4D97-AF65-F5344CB8AC3E}">
        <p14:creationId xmlns:p14="http://schemas.microsoft.com/office/powerpoint/2010/main" val="3507371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3F17568-20B2-EBF0-5DDB-71BAA2781733}"/>
              </a:ext>
            </a:extLst>
          </p:cNvPr>
          <p:cNvPicPr>
            <a:picLocks noChangeAspect="1"/>
          </p:cNvPicPr>
          <p:nvPr/>
        </p:nvPicPr>
        <p:blipFill>
          <a:blip r:embed="rId2"/>
          <a:stretch>
            <a:fillRect/>
          </a:stretch>
        </p:blipFill>
        <p:spPr>
          <a:xfrm>
            <a:off x="7684770" y="0"/>
            <a:ext cx="4507229" cy="3784600"/>
          </a:xfrm>
          <a:prstGeom prst="rect">
            <a:avLst/>
          </a:prstGeom>
        </p:spPr>
      </p:pic>
      <p:pic>
        <p:nvPicPr>
          <p:cNvPr id="10" name="Imagen 9">
            <a:extLst>
              <a:ext uri="{FF2B5EF4-FFF2-40B4-BE49-F238E27FC236}">
                <a16:creationId xmlns:a16="http://schemas.microsoft.com/office/drawing/2014/main" id="{FBB9B94F-36BD-5F9D-36FE-102F260C88FF}"/>
              </a:ext>
            </a:extLst>
          </p:cNvPr>
          <p:cNvPicPr>
            <a:picLocks noChangeAspect="1"/>
          </p:cNvPicPr>
          <p:nvPr/>
        </p:nvPicPr>
        <p:blipFill>
          <a:blip r:embed="rId3"/>
          <a:stretch>
            <a:fillRect/>
          </a:stretch>
        </p:blipFill>
        <p:spPr>
          <a:xfrm>
            <a:off x="-87630" y="4267404"/>
            <a:ext cx="6584683" cy="2590596"/>
          </a:xfrm>
          <a:prstGeom prst="rect">
            <a:avLst/>
          </a:prstGeom>
        </p:spPr>
      </p:pic>
      <p:pic>
        <p:nvPicPr>
          <p:cNvPr id="3" name="Imagen 2">
            <a:extLst>
              <a:ext uri="{FF2B5EF4-FFF2-40B4-BE49-F238E27FC236}">
                <a16:creationId xmlns:a16="http://schemas.microsoft.com/office/drawing/2014/main" id="{DC0C0EF3-FC92-16A4-2A6C-F4E8BF8A5E73}"/>
              </a:ext>
            </a:extLst>
          </p:cNvPr>
          <p:cNvPicPr>
            <a:picLocks noChangeAspect="1"/>
          </p:cNvPicPr>
          <p:nvPr/>
        </p:nvPicPr>
        <p:blipFill>
          <a:blip r:embed="rId4"/>
          <a:stretch>
            <a:fillRect/>
          </a:stretch>
        </p:blipFill>
        <p:spPr>
          <a:xfrm>
            <a:off x="0" y="-829"/>
            <a:ext cx="7772400" cy="4268233"/>
          </a:xfrm>
          <a:prstGeom prst="rect">
            <a:avLst/>
          </a:prstGeom>
        </p:spPr>
      </p:pic>
      <p:pic>
        <p:nvPicPr>
          <p:cNvPr id="4" name="Imagen 3">
            <a:extLst>
              <a:ext uri="{FF2B5EF4-FFF2-40B4-BE49-F238E27FC236}">
                <a16:creationId xmlns:a16="http://schemas.microsoft.com/office/drawing/2014/main" id="{730F9491-AC69-390D-6B42-805C7256F3CA}"/>
              </a:ext>
            </a:extLst>
          </p:cNvPr>
          <p:cNvPicPr>
            <a:picLocks noChangeAspect="1"/>
          </p:cNvPicPr>
          <p:nvPr/>
        </p:nvPicPr>
        <p:blipFill>
          <a:blip r:embed="rId5"/>
          <a:stretch>
            <a:fillRect/>
          </a:stretch>
        </p:blipFill>
        <p:spPr>
          <a:xfrm>
            <a:off x="6269990" y="3707995"/>
            <a:ext cx="5922010" cy="3150005"/>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7772400" y="1035733"/>
            <a:ext cx="4233791" cy="253042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realizado una refactorización intermedia antes de continuar con los casos intermedios. En la clase de los casos iniciales, por optimización de variables y sobre todo por seguridad frente a posibles vulnerabilidades, el séptimo y último ejemplo de los casos iniciales está contenido en una subclase con su propio test y su propio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BeforeEach</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
        <p:nvSpPr>
          <p:cNvPr id="2" name="CuadroTexto 1">
            <a:extLst>
              <a:ext uri="{FF2B5EF4-FFF2-40B4-BE49-F238E27FC236}">
                <a16:creationId xmlns:a16="http://schemas.microsoft.com/office/drawing/2014/main" id="{57756C93-9D81-7D0D-2834-141BF55E261A}"/>
              </a:ext>
            </a:extLst>
          </p:cNvPr>
          <p:cNvSpPr txBox="1"/>
          <p:nvPr/>
        </p:nvSpPr>
        <p:spPr>
          <a:xfrm>
            <a:off x="4949190" y="133146"/>
            <a:ext cx="7057001" cy="769441"/>
          </a:xfrm>
          <a:prstGeom prst="rect">
            <a:avLst/>
          </a:prstGeom>
          <a:noFill/>
        </p:spPr>
        <p:txBody>
          <a:bodyPr wrap="square" rtlCol="0">
            <a:spAutoFit/>
          </a:bodyPr>
          <a:lstStyle/>
          <a:p>
            <a:r>
              <a:rPr lang="es-ES" sz="4400" dirty="0">
                <a:solidFill>
                  <a:schemeClr val="bg1"/>
                </a:solidFill>
                <a:latin typeface="Desdemona" pitchFamily="82" charset="77"/>
              </a:rPr>
              <a:t>REFACTORIZACIÓN INTERMEDIA</a:t>
            </a:r>
          </a:p>
        </p:txBody>
      </p:sp>
      <p:sp>
        <p:nvSpPr>
          <p:cNvPr id="12" name="Rectángulo redondeado 11">
            <a:extLst>
              <a:ext uri="{FF2B5EF4-FFF2-40B4-BE49-F238E27FC236}">
                <a16:creationId xmlns:a16="http://schemas.microsoft.com/office/drawing/2014/main" id="{19CB7402-278C-4791-9D3D-008659B59F50}"/>
              </a:ext>
            </a:extLst>
          </p:cNvPr>
          <p:cNvSpPr/>
          <p:nvPr/>
        </p:nvSpPr>
        <p:spPr>
          <a:xfrm>
            <a:off x="331470" y="4491990"/>
            <a:ext cx="5590541" cy="21227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…(*)de esta forma, el séptimo test solo es capaz de utilizar las variables card_1 y card_2 de la clase principal al ser de tipo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protected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este test recordemos que solo son necesarios estos atributos para provocar el lanzamiento de la excepción que buscamos que entregue por parte del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final no deja de ser una refactorización ideológica.</a:t>
            </a:r>
          </a:p>
        </p:txBody>
      </p:sp>
      <p:sp>
        <p:nvSpPr>
          <p:cNvPr id="9" name="Rectángulo 8">
            <a:extLst>
              <a:ext uri="{FF2B5EF4-FFF2-40B4-BE49-F238E27FC236}">
                <a16:creationId xmlns:a16="http://schemas.microsoft.com/office/drawing/2014/main" id="{48392CF8-07A4-8E28-B5AD-A40215A4799D}"/>
              </a:ext>
            </a:extLst>
          </p:cNvPr>
          <p:cNvSpPr/>
          <p:nvPr/>
        </p:nvSpPr>
        <p:spPr>
          <a:xfrm>
            <a:off x="1744580" y="613611"/>
            <a:ext cx="8410073" cy="5426242"/>
          </a:xfrm>
          <a:prstGeom prst="rect">
            <a:avLst/>
          </a:prstGeom>
          <a:solidFill>
            <a:schemeClr val="tx1">
              <a:alpha val="80000"/>
            </a:schemeClr>
          </a:solidFill>
          <a:ln>
            <a:solidFill>
              <a:schemeClr val="tx1"/>
            </a:solidFill>
          </a:ln>
          <a:effectLst>
            <a:softEdge rad="62062"/>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redondeado 5">
            <a:extLst>
              <a:ext uri="{FF2B5EF4-FFF2-40B4-BE49-F238E27FC236}">
                <a16:creationId xmlns:a16="http://schemas.microsoft.com/office/drawing/2014/main" id="{1C3D76A1-BF9E-1BD1-CDFB-240F89CE1A43}"/>
              </a:ext>
            </a:extLst>
          </p:cNvPr>
          <p:cNvSpPr/>
          <p:nvPr/>
        </p:nvSpPr>
        <p:spPr>
          <a:xfrm>
            <a:off x="3349727" y="3933636"/>
            <a:ext cx="5144568" cy="1826402"/>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También se han realizado cambios menores como la eliminación de un ‘;’ en la clase Position, así como la adición de anotaciones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NotNull</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para de esa forma ayudar al desarrollador para que sepa que tanto los argumentos como el valor de retorno no deberían de ser nunca nulo.</a:t>
            </a:r>
          </a:p>
        </p:txBody>
      </p:sp>
      <p:pic>
        <p:nvPicPr>
          <p:cNvPr id="7" name="Imagen 6">
            <a:extLst>
              <a:ext uri="{FF2B5EF4-FFF2-40B4-BE49-F238E27FC236}">
                <a16:creationId xmlns:a16="http://schemas.microsoft.com/office/drawing/2014/main" id="{6D25B0A8-5995-72F7-7A7B-A632CCEC35FB}"/>
              </a:ext>
            </a:extLst>
          </p:cNvPr>
          <p:cNvPicPr>
            <a:picLocks noChangeAspect="1"/>
          </p:cNvPicPr>
          <p:nvPr/>
        </p:nvPicPr>
        <p:blipFill>
          <a:blip r:embed="rId6"/>
          <a:stretch>
            <a:fillRect/>
          </a:stretch>
        </p:blipFill>
        <p:spPr>
          <a:xfrm>
            <a:off x="1941094" y="3295525"/>
            <a:ext cx="7960895" cy="476670"/>
          </a:xfrm>
          <a:prstGeom prst="rect">
            <a:avLst/>
          </a:prstGeom>
          <a:effectLst>
            <a:softEdge rad="21463"/>
          </a:effectLst>
        </p:spPr>
      </p:pic>
      <p:pic>
        <p:nvPicPr>
          <p:cNvPr id="8" name="Imagen 7">
            <a:extLst>
              <a:ext uri="{FF2B5EF4-FFF2-40B4-BE49-F238E27FC236}">
                <a16:creationId xmlns:a16="http://schemas.microsoft.com/office/drawing/2014/main" id="{C66BEBB1-32DA-67C6-25D0-74C2B7EF218F}"/>
              </a:ext>
            </a:extLst>
          </p:cNvPr>
          <p:cNvPicPr>
            <a:picLocks noChangeAspect="1"/>
          </p:cNvPicPr>
          <p:nvPr/>
        </p:nvPicPr>
        <p:blipFill>
          <a:blip r:embed="rId7"/>
          <a:stretch>
            <a:fillRect/>
          </a:stretch>
        </p:blipFill>
        <p:spPr>
          <a:xfrm>
            <a:off x="3349727" y="988505"/>
            <a:ext cx="5144568" cy="2410598"/>
          </a:xfrm>
          <a:prstGeom prst="rect">
            <a:avLst/>
          </a:prstGeom>
          <a:effectLst>
            <a:softEdge rad="69858"/>
          </a:effectLst>
        </p:spPr>
      </p:pic>
    </p:spTree>
    <p:extLst>
      <p:ext uri="{BB962C8B-B14F-4D97-AF65-F5344CB8AC3E}">
        <p14:creationId xmlns:p14="http://schemas.microsoft.com/office/powerpoint/2010/main" val="3958989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1DA0AF3-AB68-6D85-1BDE-B2F63DD7148F}"/>
              </a:ext>
            </a:extLst>
          </p:cNvPr>
          <p:cNvPicPr>
            <a:picLocks noChangeAspect="1"/>
          </p:cNvPicPr>
          <p:nvPr/>
        </p:nvPicPr>
        <p:blipFill>
          <a:blip r:embed="rId2"/>
          <a:stretch>
            <a:fillRect/>
          </a:stretch>
        </p:blipFill>
        <p:spPr>
          <a:xfrm>
            <a:off x="6415504" y="-28456"/>
            <a:ext cx="5776495" cy="3373236"/>
          </a:xfrm>
          <a:prstGeom prst="rect">
            <a:avLst/>
          </a:prstGeom>
        </p:spPr>
      </p:pic>
      <p:pic>
        <p:nvPicPr>
          <p:cNvPr id="4" name="Imagen 3">
            <a:extLst>
              <a:ext uri="{FF2B5EF4-FFF2-40B4-BE49-F238E27FC236}">
                <a16:creationId xmlns:a16="http://schemas.microsoft.com/office/drawing/2014/main" id="{368AB51B-7F2E-0B2F-2931-D4B57837E342}"/>
              </a:ext>
            </a:extLst>
          </p:cNvPr>
          <p:cNvPicPr>
            <a:picLocks noChangeAspect="1"/>
          </p:cNvPicPr>
          <p:nvPr/>
        </p:nvPicPr>
        <p:blipFill>
          <a:blip r:embed="rId3"/>
          <a:stretch>
            <a:fillRect/>
          </a:stretch>
        </p:blipFill>
        <p:spPr>
          <a:xfrm>
            <a:off x="-45453" y="-28456"/>
            <a:ext cx="6460958" cy="3650022"/>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0787" cy="769441"/>
          </a:xfrm>
          <a:prstGeom prst="rect">
            <a:avLst/>
          </a:prstGeom>
          <a:noFill/>
        </p:spPr>
        <p:txBody>
          <a:bodyPr wrap="none" rtlCol="0">
            <a:spAutoFit/>
          </a:bodyPr>
          <a:lstStyle/>
          <a:p>
            <a:r>
              <a:rPr lang="es-ES" sz="4400" dirty="0">
                <a:solidFill>
                  <a:schemeClr val="bg1"/>
                </a:solidFill>
                <a:latin typeface="Desdemona" pitchFamily="82" charset="77"/>
              </a:rPr>
              <a:t>TEST8.CE</a:t>
            </a:r>
          </a:p>
        </p:txBody>
      </p:sp>
      <p:pic>
        <p:nvPicPr>
          <p:cNvPr id="11" name="Imagen 10">
            <a:extLst>
              <a:ext uri="{FF2B5EF4-FFF2-40B4-BE49-F238E27FC236}">
                <a16:creationId xmlns:a16="http://schemas.microsoft.com/office/drawing/2014/main" id="{1BCCE390-1EB6-7D9E-62B9-3B9BCCBB437B}"/>
              </a:ext>
            </a:extLst>
          </p:cNvPr>
          <p:cNvPicPr>
            <a:picLocks noChangeAspect="1"/>
          </p:cNvPicPr>
          <p:nvPr/>
        </p:nvPicPr>
        <p:blipFill>
          <a:blip r:embed="rId4"/>
          <a:stretch>
            <a:fillRect/>
          </a:stretch>
        </p:blipFill>
        <p:spPr>
          <a:xfrm>
            <a:off x="-45453" y="3621565"/>
            <a:ext cx="3811337" cy="3263394"/>
          </a:xfrm>
          <a:prstGeom prst="rect">
            <a:avLst/>
          </a:prstGeom>
        </p:spPr>
      </p:pic>
      <p:cxnSp>
        <p:nvCxnSpPr>
          <p:cNvPr id="19" name="Conector recto 18">
            <a:extLst>
              <a:ext uri="{FF2B5EF4-FFF2-40B4-BE49-F238E27FC236}">
                <a16:creationId xmlns:a16="http://schemas.microsoft.com/office/drawing/2014/main" id="{D92255AB-C9BB-4DA8-090C-AD3E354C3DD7}"/>
              </a:ext>
            </a:extLst>
          </p:cNvPr>
          <p:cNvCxnSpPr>
            <a:cxnSpLocks/>
          </p:cNvCxnSpPr>
          <p:nvPr/>
        </p:nvCxnSpPr>
        <p:spPr>
          <a:xfrm flipH="1">
            <a:off x="-45453" y="3621565"/>
            <a:ext cx="381133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6BF4826B-444D-AF0D-6C65-3FF8FE3ABF26}"/>
              </a:ext>
            </a:extLst>
          </p:cNvPr>
          <p:cNvCxnSpPr>
            <a:cxnSpLocks/>
          </p:cNvCxnSpPr>
          <p:nvPr/>
        </p:nvCxnSpPr>
        <p:spPr>
          <a:xfrm>
            <a:off x="6415504" y="-28456"/>
            <a:ext cx="0" cy="337323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redondeado 13">
            <a:extLst>
              <a:ext uri="{FF2B5EF4-FFF2-40B4-BE49-F238E27FC236}">
                <a16:creationId xmlns:a16="http://schemas.microsoft.com/office/drawing/2014/main" id="{CEA9CBB8-53E4-A3C5-BFC3-D3FC1F50A1B4}"/>
              </a:ext>
            </a:extLst>
          </p:cNvPr>
          <p:cNvSpPr/>
          <p:nvPr/>
        </p:nvSpPr>
        <p:spPr>
          <a:xfrm>
            <a:off x="6649855" y="1112317"/>
            <a:ext cx="5356335" cy="182941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Al comenzar el octavo test nos encontramos con un nuevo atributo, y es que ahora las cartas, a parte de atacar o defender, pueden tener efectos. Tenemos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Compilation</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Error” debido a que debemos generar esta nueva característica dentro de la clase Position y dentro de la clase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Card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pic>
        <p:nvPicPr>
          <p:cNvPr id="26" name="Imagen 25">
            <a:extLst>
              <a:ext uri="{FF2B5EF4-FFF2-40B4-BE49-F238E27FC236}">
                <a16:creationId xmlns:a16="http://schemas.microsoft.com/office/drawing/2014/main" id="{4D6EF8D5-7E14-613E-5400-08A54A477D69}"/>
              </a:ext>
            </a:extLst>
          </p:cNvPr>
          <p:cNvPicPr>
            <a:picLocks noChangeAspect="1"/>
          </p:cNvPicPr>
          <p:nvPr/>
        </p:nvPicPr>
        <p:blipFill>
          <a:blip r:embed="rId5"/>
          <a:stretch>
            <a:fillRect/>
          </a:stretch>
        </p:blipFill>
        <p:spPr>
          <a:xfrm>
            <a:off x="3765883" y="3344780"/>
            <a:ext cx="8426116" cy="3513221"/>
          </a:xfrm>
          <a:prstGeom prst="rect">
            <a:avLst/>
          </a:prstGeom>
        </p:spPr>
      </p:pic>
      <p:cxnSp>
        <p:nvCxnSpPr>
          <p:cNvPr id="16" name="Conector recto 15">
            <a:extLst>
              <a:ext uri="{FF2B5EF4-FFF2-40B4-BE49-F238E27FC236}">
                <a16:creationId xmlns:a16="http://schemas.microsoft.com/office/drawing/2014/main" id="{AD70378F-AD16-A36D-4369-57EC8C2B14E9}"/>
              </a:ext>
            </a:extLst>
          </p:cNvPr>
          <p:cNvCxnSpPr>
            <a:cxnSpLocks/>
          </p:cNvCxnSpPr>
          <p:nvPr/>
        </p:nvCxnSpPr>
        <p:spPr>
          <a:xfrm flipV="1">
            <a:off x="3765884" y="3344780"/>
            <a:ext cx="0" cy="351322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BDD4EB1F-9B12-10B0-5A8A-1B97A4220344}"/>
              </a:ext>
            </a:extLst>
          </p:cNvPr>
          <p:cNvCxnSpPr>
            <a:cxnSpLocks/>
          </p:cNvCxnSpPr>
          <p:nvPr/>
        </p:nvCxnSpPr>
        <p:spPr>
          <a:xfrm flipH="1">
            <a:off x="3765884" y="3344780"/>
            <a:ext cx="842611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094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4600943-2161-6473-ED17-548CDB15167D}"/>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50937" cy="769441"/>
          </a:xfrm>
          <a:prstGeom prst="rect">
            <a:avLst/>
          </a:prstGeom>
          <a:noFill/>
        </p:spPr>
        <p:txBody>
          <a:bodyPr wrap="none" rtlCol="0">
            <a:spAutoFit/>
          </a:bodyPr>
          <a:lstStyle/>
          <a:p>
            <a:r>
              <a:rPr lang="es-ES" sz="4400" dirty="0">
                <a:solidFill>
                  <a:schemeClr val="bg1"/>
                </a:solidFill>
                <a:latin typeface="Desdemona" pitchFamily="82" charset="77"/>
              </a:rPr>
              <a:t>TEST8.WA</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3865711" y="348042"/>
            <a:ext cx="5356335" cy="154899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nos falla el test ya que se esperaba un caso, y se devolvió otra cosa distinta. De hecho, el resultado del combate es empate, pero como podemos ver, la diferencia está en que al usarse el efecto INMORTAL pues solo se destruye la carta 2 y no ambas.</a:t>
            </a:r>
          </a:p>
        </p:txBody>
      </p:sp>
    </p:spTree>
    <p:extLst>
      <p:ext uri="{BB962C8B-B14F-4D97-AF65-F5344CB8AC3E}">
        <p14:creationId xmlns:p14="http://schemas.microsoft.com/office/powerpoint/2010/main" val="3963532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FBA23F5-4219-C6E1-1881-260F8BEB149A}"/>
              </a:ext>
            </a:extLst>
          </p:cNvPr>
          <p:cNvPicPr>
            <a:picLocks noChangeAspect="1"/>
          </p:cNvPicPr>
          <p:nvPr/>
        </p:nvPicPr>
        <p:blipFill>
          <a:blip r:embed="rId2"/>
          <a:stretch>
            <a:fillRect/>
          </a:stretch>
        </p:blipFill>
        <p:spPr>
          <a:xfrm>
            <a:off x="-1" y="3480525"/>
            <a:ext cx="6991187" cy="1876425"/>
          </a:xfrm>
          <a:prstGeom prst="rect">
            <a:avLst/>
          </a:prstGeom>
        </p:spPr>
      </p:pic>
      <p:pic>
        <p:nvPicPr>
          <p:cNvPr id="7" name="Imagen 6">
            <a:extLst>
              <a:ext uri="{FF2B5EF4-FFF2-40B4-BE49-F238E27FC236}">
                <a16:creationId xmlns:a16="http://schemas.microsoft.com/office/drawing/2014/main" id="{026F4D0D-580A-A96C-4819-5E140ABAC6AF}"/>
              </a:ext>
            </a:extLst>
          </p:cNvPr>
          <p:cNvPicPr>
            <a:picLocks noChangeAspect="1"/>
          </p:cNvPicPr>
          <p:nvPr/>
        </p:nvPicPr>
        <p:blipFill>
          <a:blip r:embed="rId2"/>
          <a:stretch>
            <a:fillRect/>
          </a:stretch>
        </p:blipFill>
        <p:spPr>
          <a:xfrm>
            <a:off x="7772400" y="4981575"/>
            <a:ext cx="4419600" cy="1876425"/>
          </a:xfrm>
          <a:prstGeom prst="rect">
            <a:avLst/>
          </a:prstGeom>
        </p:spPr>
      </p:pic>
      <p:pic>
        <p:nvPicPr>
          <p:cNvPr id="5" name="Imagen 4">
            <a:extLst>
              <a:ext uri="{FF2B5EF4-FFF2-40B4-BE49-F238E27FC236}">
                <a16:creationId xmlns:a16="http://schemas.microsoft.com/office/drawing/2014/main" id="{0F79B00C-BE9B-5FC8-7687-31AB54934BC1}"/>
              </a:ext>
            </a:extLst>
          </p:cNvPr>
          <p:cNvPicPr>
            <a:picLocks noChangeAspect="1"/>
          </p:cNvPicPr>
          <p:nvPr/>
        </p:nvPicPr>
        <p:blipFill>
          <a:blip r:embed="rId3"/>
          <a:stretch>
            <a:fillRect/>
          </a:stretch>
        </p:blipFill>
        <p:spPr>
          <a:xfrm>
            <a:off x="0" y="0"/>
            <a:ext cx="12194280" cy="4131734"/>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77199" cy="769441"/>
          </a:xfrm>
          <a:prstGeom prst="rect">
            <a:avLst/>
          </a:prstGeom>
          <a:noFill/>
        </p:spPr>
        <p:txBody>
          <a:bodyPr wrap="none" rtlCol="0">
            <a:spAutoFit/>
          </a:bodyPr>
          <a:lstStyle/>
          <a:p>
            <a:r>
              <a:rPr lang="es-ES" sz="4400" dirty="0">
                <a:solidFill>
                  <a:schemeClr val="bg1"/>
                </a:solidFill>
                <a:latin typeface="Desdemona" pitchFamily="82" charset="77"/>
              </a:rPr>
              <a:t>TEST8.AC</a:t>
            </a:r>
          </a:p>
        </p:txBody>
      </p:sp>
      <p:sp>
        <p:nvSpPr>
          <p:cNvPr id="14" name="Rectángulo redondeado 13">
            <a:extLst>
              <a:ext uri="{FF2B5EF4-FFF2-40B4-BE49-F238E27FC236}">
                <a16:creationId xmlns:a16="http://schemas.microsoft.com/office/drawing/2014/main" id="{CEA9CBB8-53E4-A3C5-BFC3-D3FC1F50A1B4}"/>
              </a:ext>
            </a:extLst>
          </p:cNvPr>
          <p:cNvSpPr/>
          <p:nvPr/>
        </p:nvSpPr>
        <p:spPr>
          <a:xfrm>
            <a:off x="739665" y="3666066"/>
            <a:ext cx="5356335" cy="15871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Hemos hecho una implementación mínima para que el test pase, sin embargo, vamos a tener que hacer una serie de refactorizaciones futuras antes de pasar al siguiente test debido a problemas como “Cognitive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Complexity</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así como el tratamiento de este nuevo atributo llamado “EFFECT”.</a:t>
            </a:r>
          </a:p>
        </p:txBody>
      </p:sp>
      <p:pic>
        <p:nvPicPr>
          <p:cNvPr id="4" name="Imagen 3">
            <a:extLst>
              <a:ext uri="{FF2B5EF4-FFF2-40B4-BE49-F238E27FC236}">
                <a16:creationId xmlns:a16="http://schemas.microsoft.com/office/drawing/2014/main" id="{059986CD-10BD-A2FD-5115-DBB598A56BAC}"/>
              </a:ext>
            </a:extLst>
          </p:cNvPr>
          <p:cNvPicPr>
            <a:picLocks noChangeAspect="1"/>
          </p:cNvPicPr>
          <p:nvPr/>
        </p:nvPicPr>
        <p:blipFill>
          <a:blip r:embed="rId4"/>
          <a:stretch>
            <a:fillRect/>
          </a:stretch>
        </p:blipFill>
        <p:spPr>
          <a:xfrm>
            <a:off x="6993467" y="4131734"/>
            <a:ext cx="5198533" cy="1244471"/>
          </a:xfrm>
          <a:prstGeom prst="rect">
            <a:avLst/>
          </a:prstGeom>
        </p:spPr>
      </p:pic>
      <p:pic>
        <p:nvPicPr>
          <p:cNvPr id="6" name="Imagen 5">
            <a:extLst>
              <a:ext uri="{FF2B5EF4-FFF2-40B4-BE49-F238E27FC236}">
                <a16:creationId xmlns:a16="http://schemas.microsoft.com/office/drawing/2014/main" id="{849B5904-4203-7FF4-8DCC-AB870FFF36DB}"/>
              </a:ext>
            </a:extLst>
          </p:cNvPr>
          <p:cNvPicPr>
            <a:picLocks noChangeAspect="1"/>
          </p:cNvPicPr>
          <p:nvPr/>
        </p:nvPicPr>
        <p:blipFill>
          <a:blip r:embed="rId5"/>
          <a:stretch>
            <a:fillRect/>
          </a:stretch>
        </p:blipFill>
        <p:spPr>
          <a:xfrm>
            <a:off x="0" y="5338678"/>
            <a:ext cx="7772400" cy="1519322"/>
          </a:xfrm>
          <a:prstGeom prst="rect">
            <a:avLst/>
          </a:prstGeom>
        </p:spPr>
      </p:pic>
    </p:spTree>
    <p:extLst>
      <p:ext uri="{BB962C8B-B14F-4D97-AF65-F5344CB8AC3E}">
        <p14:creationId xmlns:p14="http://schemas.microsoft.com/office/powerpoint/2010/main" val="2433934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8B78CE98-EC55-D002-48DB-9F71687D892E}"/>
              </a:ext>
            </a:extLst>
          </p:cNvPr>
          <p:cNvPicPr>
            <a:picLocks noChangeAspect="1"/>
          </p:cNvPicPr>
          <p:nvPr/>
        </p:nvPicPr>
        <p:blipFill>
          <a:blip r:embed="rId2"/>
          <a:stretch>
            <a:fillRect/>
          </a:stretch>
        </p:blipFill>
        <p:spPr>
          <a:xfrm>
            <a:off x="8128767" y="-1"/>
            <a:ext cx="4063233" cy="3425983"/>
          </a:xfrm>
          <a:prstGeom prst="rect">
            <a:avLst/>
          </a:prstGeom>
        </p:spPr>
      </p:pic>
      <p:pic>
        <p:nvPicPr>
          <p:cNvPr id="12" name="Imagen 11">
            <a:extLst>
              <a:ext uri="{FF2B5EF4-FFF2-40B4-BE49-F238E27FC236}">
                <a16:creationId xmlns:a16="http://schemas.microsoft.com/office/drawing/2014/main" id="{0C592C4A-439F-CF6B-599B-FF44C1C89696}"/>
              </a:ext>
            </a:extLst>
          </p:cNvPr>
          <p:cNvPicPr>
            <a:picLocks noChangeAspect="1"/>
          </p:cNvPicPr>
          <p:nvPr/>
        </p:nvPicPr>
        <p:blipFill>
          <a:blip r:embed="rId3"/>
          <a:stretch>
            <a:fillRect/>
          </a:stretch>
        </p:blipFill>
        <p:spPr>
          <a:xfrm>
            <a:off x="0" y="0"/>
            <a:ext cx="8128767" cy="6858000"/>
          </a:xfrm>
          <a:prstGeom prst="rect">
            <a:avLst/>
          </a:prstGeom>
        </p:spPr>
      </p:pic>
      <p:pic>
        <p:nvPicPr>
          <p:cNvPr id="10" name="Imagen 9">
            <a:extLst>
              <a:ext uri="{FF2B5EF4-FFF2-40B4-BE49-F238E27FC236}">
                <a16:creationId xmlns:a16="http://schemas.microsoft.com/office/drawing/2014/main" id="{9E297A31-20D2-2C3C-0F0F-FBB583C588C7}"/>
              </a:ext>
            </a:extLst>
          </p:cNvPr>
          <p:cNvPicPr>
            <a:picLocks noChangeAspect="1"/>
          </p:cNvPicPr>
          <p:nvPr/>
        </p:nvPicPr>
        <p:blipFill>
          <a:blip r:embed="rId4"/>
          <a:stretch>
            <a:fillRect/>
          </a:stretch>
        </p:blipFill>
        <p:spPr>
          <a:xfrm>
            <a:off x="8128765" y="3425987"/>
            <a:ext cx="4063233" cy="1759172"/>
          </a:xfrm>
          <a:prstGeom prst="rect">
            <a:avLst/>
          </a:prstGeom>
        </p:spPr>
      </p:pic>
      <p:sp>
        <p:nvSpPr>
          <p:cNvPr id="14" name="Rectángulo redondeado 13">
            <a:extLst>
              <a:ext uri="{FF2B5EF4-FFF2-40B4-BE49-F238E27FC236}">
                <a16:creationId xmlns:a16="http://schemas.microsoft.com/office/drawing/2014/main" id="{CEA9CBB8-53E4-A3C5-BFC3-D3FC1F50A1B4}"/>
              </a:ext>
            </a:extLst>
          </p:cNvPr>
          <p:cNvSpPr/>
          <p:nvPr/>
        </p:nvSpPr>
        <p:spPr>
          <a:xfrm>
            <a:off x="7858054" y="908729"/>
            <a:ext cx="4063234" cy="2325856"/>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Constructor de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Card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cambiado, añadido Tags para la ayuda y se ha considerado, que para ser puristas, en los Test del 1 al 7, EFFECT no existe y por lo tanto vale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null</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Además, por tratamiento y desuso, se ha modificado los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expected</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de los Test del caso inicial así como la eliminación del constructor de la excepción personalizada, respectivamente.</a:t>
            </a:r>
          </a:p>
        </p:txBody>
      </p:sp>
      <p:sp>
        <p:nvSpPr>
          <p:cNvPr id="3" name="CuadroTexto 2">
            <a:extLst>
              <a:ext uri="{FF2B5EF4-FFF2-40B4-BE49-F238E27FC236}">
                <a16:creationId xmlns:a16="http://schemas.microsoft.com/office/drawing/2014/main" id="{FB86BE15-B916-20E5-0F5C-9DE2670EF40D}"/>
              </a:ext>
            </a:extLst>
          </p:cNvPr>
          <p:cNvSpPr txBox="1"/>
          <p:nvPr/>
        </p:nvSpPr>
        <p:spPr>
          <a:xfrm>
            <a:off x="4949190" y="133146"/>
            <a:ext cx="7057001" cy="769441"/>
          </a:xfrm>
          <a:prstGeom prst="rect">
            <a:avLst/>
          </a:prstGeom>
          <a:noFill/>
        </p:spPr>
        <p:txBody>
          <a:bodyPr wrap="square" rtlCol="0">
            <a:spAutoFit/>
          </a:bodyPr>
          <a:lstStyle/>
          <a:p>
            <a:r>
              <a:rPr lang="es-ES" sz="4400" dirty="0">
                <a:solidFill>
                  <a:schemeClr val="bg1"/>
                </a:solidFill>
                <a:latin typeface="Desdemona" pitchFamily="82" charset="77"/>
              </a:rPr>
              <a:t>REFACTORIZACIÓN POSTERIOR</a:t>
            </a:r>
          </a:p>
        </p:txBody>
      </p:sp>
      <p:pic>
        <p:nvPicPr>
          <p:cNvPr id="15" name="Imagen 14">
            <a:extLst>
              <a:ext uri="{FF2B5EF4-FFF2-40B4-BE49-F238E27FC236}">
                <a16:creationId xmlns:a16="http://schemas.microsoft.com/office/drawing/2014/main" id="{8AD2754C-7C72-D8C3-4389-F62BCAB40403}"/>
              </a:ext>
            </a:extLst>
          </p:cNvPr>
          <p:cNvPicPr>
            <a:picLocks noChangeAspect="1"/>
          </p:cNvPicPr>
          <p:nvPr/>
        </p:nvPicPr>
        <p:blipFill>
          <a:blip r:embed="rId5"/>
          <a:stretch>
            <a:fillRect/>
          </a:stretch>
        </p:blipFill>
        <p:spPr>
          <a:xfrm>
            <a:off x="6654799" y="5185160"/>
            <a:ext cx="5537200" cy="589103"/>
          </a:xfrm>
          <a:prstGeom prst="rect">
            <a:avLst/>
          </a:prstGeom>
        </p:spPr>
      </p:pic>
      <p:pic>
        <p:nvPicPr>
          <p:cNvPr id="17" name="Imagen 16">
            <a:extLst>
              <a:ext uri="{FF2B5EF4-FFF2-40B4-BE49-F238E27FC236}">
                <a16:creationId xmlns:a16="http://schemas.microsoft.com/office/drawing/2014/main" id="{8B2665A7-4C3F-A47E-54CC-5B39D3EAE70E}"/>
              </a:ext>
            </a:extLst>
          </p:cNvPr>
          <p:cNvPicPr>
            <a:picLocks noChangeAspect="1"/>
          </p:cNvPicPr>
          <p:nvPr/>
        </p:nvPicPr>
        <p:blipFill>
          <a:blip r:embed="rId6"/>
          <a:stretch>
            <a:fillRect/>
          </a:stretch>
        </p:blipFill>
        <p:spPr>
          <a:xfrm>
            <a:off x="6282267" y="5800859"/>
            <a:ext cx="5909733" cy="1057139"/>
          </a:xfrm>
          <a:prstGeom prst="rect">
            <a:avLst/>
          </a:prstGeom>
        </p:spPr>
      </p:pic>
      <p:cxnSp>
        <p:nvCxnSpPr>
          <p:cNvPr id="20" name="Conector recto 19">
            <a:extLst>
              <a:ext uri="{FF2B5EF4-FFF2-40B4-BE49-F238E27FC236}">
                <a16:creationId xmlns:a16="http://schemas.microsoft.com/office/drawing/2014/main" id="{543419D0-1151-1CCD-38CD-64B5EACE9739}"/>
              </a:ext>
            </a:extLst>
          </p:cNvPr>
          <p:cNvCxnSpPr>
            <a:cxnSpLocks/>
          </p:cNvCxnSpPr>
          <p:nvPr/>
        </p:nvCxnSpPr>
        <p:spPr>
          <a:xfrm flipH="1">
            <a:off x="8128766" y="3409585"/>
            <a:ext cx="406323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0C7EE143-22C3-C73F-49A7-616C420A2F62}"/>
              </a:ext>
            </a:extLst>
          </p:cNvPr>
          <p:cNvCxnSpPr>
            <a:cxnSpLocks/>
          </p:cNvCxnSpPr>
          <p:nvPr/>
        </p:nvCxnSpPr>
        <p:spPr>
          <a:xfrm flipH="1" flipV="1">
            <a:off x="8128765" y="3409585"/>
            <a:ext cx="1" cy="17275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55DE66CA-735C-A157-273F-52C1FBA8ED6F}"/>
              </a:ext>
            </a:extLst>
          </p:cNvPr>
          <p:cNvCxnSpPr>
            <a:cxnSpLocks/>
          </p:cNvCxnSpPr>
          <p:nvPr/>
        </p:nvCxnSpPr>
        <p:spPr>
          <a:xfrm flipH="1">
            <a:off x="6654800" y="5137158"/>
            <a:ext cx="55372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A8D6829E-90E0-A968-DCCE-1B6F8E980A26}"/>
              </a:ext>
            </a:extLst>
          </p:cNvPr>
          <p:cNvCxnSpPr>
            <a:cxnSpLocks/>
          </p:cNvCxnSpPr>
          <p:nvPr/>
        </p:nvCxnSpPr>
        <p:spPr>
          <a:xfrm flipV="1">
            <a:off x="6654800" y="5137158"/>
            <a:ext cx="0" cy="63710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2BF63FBD-6C01-76D7-BBE6-36BBBA6C67CC}"/>
              </a:ext>
            </a:extLst>
          </p:cNvPr>
          <p:cNvCxnSpPr>
            <a:cxnSpLocks/>
          </p:cNvCxnSpPr>
          <p:nvPr/>
        </p:nvCxnSpPr>
        <p:spPr>
          <a:xfrm>
            <a:off x="6257874" y="5774266"/>
            <a:ext cx="0" cy="108373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Rectángulo redondeado 13">
            <a:extLst>
              <a:ext uri="{FF2B5EF4-FFF2-40B4-BE49-F238E27FC236}">
                <a16:creationId xmlns:a16="http://schemas.microsoft.com/office/drawing/2014/main" id="{F60261C7-CF08-B1C2-E421-1688D93BC822}"/>
              </a:ext>
            </a:extLst>
          </p:cNvPr>
          <p:cNvSpPr/>
          <p:nvPr/>
        </p:nvSpPr>
        <p:spPr>
          <a:xfrm>
            <a:off x="1033575" y="5989325"/>
            <a:ext cx="4190725" cy="653614"/>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Refactorización de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para darle una mejor visibilidad al código evitando “Cognitive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Complexity</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cxnSp>
        <p:nvCxnSpPr>
          <p:cNvPr id="42" name="Conector recto 41">
            <a:extLst>
              <a:ext uri="{FF2B5EF4-FFF2-40B4-BE49-F238E27FC236}">
                <a16:creationId xmlns:a16="http://schemas.microsoft.com/office/drawing/2014/main" id="{B1B12E6D-CF30-1645-0608-FA687E2A791D}"/>
              </a:ext>
            </a:extLst>
          </p:cNvPr>
          <p:cNvCxnSpPr>
            <a:cxnSpLocks/>
          </p:cNvCxnSpPr>
          <p:nvPr/>
        </p:nvCxnSpPr>
        <p:spPr>
          <a:xfrm flipH="1">
            <a:off x="6257874" y="5755224"/>
            <a:ext cx="59341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Rectangle 1">
            <a:extLst>
              <a:ext uri="{FF2B5EF4-FFF2-40B4-BE49-F238E27FC236}">
                <a16:creationId xmlns:a16="http://schemas.microsoft.com/office/drawing/2014/main" id="{47A21201-7E0A-672A-4127-08372212A8E6}"/>
              </a:ext>
            </a:extLst>
          </p:cNvPr>
          <p:cNvSpPr>
            <a:spLocks noChangeArrowheads="1"/>
          </p:cNvSpPr>
          <p:nvPr/>
        </p:nvSpPr>
        <p:spPr bwMode="auto">
          <a:xfrm>
            <a:off x="7858054" y="5170383"/>
            <a:ext cx="2034452" cy="18466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600" b="0" i="1" u="none" strike="noStrike" cap="none" normalizeH="0" baseline="0" dirty="0">
                <a:ln>
                  <a:noFill/>
                </a:ln>
                <a:solidFill>
                  <a:srgbClr val="FFACAC"/>
                </a:solidFill>
                <a:effectLst/>
                <a:latin typeface="JetBrains Mono" panose="02000009000000000000" pitchFamily="49" charset="0"/>
                <a:cs typeface="JetBrains Mono" panose="02000009000000000000" pitchFamily="49" charset="0"/>
              </a:rPr>
              <a:t>// escogido el test 1 como ejemplo</a:t>
            </a:r>
            <a:endParaRPr kumimoji="0" lang="es-ES" altLang="es-ES" sz="1100" b="0" i="0" u="none" strike="noStrike" cap="none" normalizeH="0" baseline="0" dirty="0">
              <a:ln>
                <a:noFill/>
              </a:ln>
              <a:solidFill>
                <a:schemeClr val="tx1"/>
              </a:solidFill>
              <a:effectLst/>
              <a:latin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252553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AE3EFEA-20F4-2F27-D9D8-5C4B8BFAFECB}"/>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93229" cy="769441"/>
          </a:xfrm>
          <a:prstGeom prst="rect">
            <a:avLst/>
          </a:prstGeom>
          <a:noFill/>
        </p:spPr>
        <p:txBody>
          <a:bodyPr wrap="none" rtlCol="0">
            <a:spAutoFit/>
          </a:bodyPr>
          <a:lstStyle/>
          <a:p>
            <a:r>
              <a:rPr lang="es-ES" sz="4400" dirty="0">
                <a:solidFill>
                  <a:schemeClr val="bg1"/>
                </a:solidFill>
                <a:latin typeface="Desdemona" pitchFamily="82" charset="77"/>
              </a:rPr>
              <a:t>TEST9.CE</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2901315" y="5452110"/>
            <a:ext cx="6389370" cy="83439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noveno test. Por lo tanto, damos paso a ejecutar el test y ver posteriormente qué ocurre.</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50369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A0CCD184-358E-6ECC-F12E-7FC579B33F6A}"/>
              </a:ext>
            </a:extLst>
          </p:cNvPr>
          <p:cNvPicPr>
            <a:picLocks noChangeAspect="1"/>
          </p:cNvPicPr>
          <p:nvPr/>
        </p:nvPicPr>
        <p:blipFill>
          <a:blip r:embed="rId2"/>
          <a:stretch>
            <a:fillRect/>
          </a:stretch>
        </p:blipFill>
        <p:spPr>
          <a:xfrm>
            <a:off x="0" y="-12057"/>
            <a:ext cx="12192000" cy="6882114"/>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133918" cy="769441"/>
          </a:xfrm>
          <a:prstGeom prst="rect">
            <a:avLst/>
          </a:prstGeom>
          <a:noFill/>
        </p:spPr>
        <p:txBody>
          <a:bodyPr wrap="none" rtlCol="0">
            <a:spAutoFit/>
          </a:bodyPr>
          <a:lstStyle/>
          <a:p>
            <a:r>
              <a:rPr lang="es-ES" sz="4400" dirty="0">
                <a:solidFill>
                  <a:schemeClr val="bg1"/>
                </a:solidFill>
                <a:latin typeface="Desdemona" pitchFamily="82" charset="77"/>
              </a:rPr>
              <a:t>TEST1.WA</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985591" y="5177790"/>
            <a:ext cx="4904958" cy="1257122"/>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Una vez desarrollado la compilación, 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al correr el test que nos comenta que lo devuelto no coincide con lo esperado, ya que no hemos desarrollado ningún cuerpo en las clases.</a:t>
            </a:r>
          </a:p>
        </p:txBody>
      </p:sp>
    </p:spTree>
    <p:extLst>
      <p:ext uri="{BB962C8B-B14F-4D97-AF65-F5344CB8AC3E}">
        <p14:creationId xmlns:p14="http://schemas.microsoft.com/office/powerpoint/2010/main" val="1386632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F850F72-1DB4-B2BF-8108-2E8EC3290F48}"/>
              </a:ext>
            </a:extLst>
          </p:cNvPr>
          <p:cNvPicPr>
            <a:picLocks noChangeAspect="1"/>
          </p:cNvPicPr>
          <p:nvPr/>
        </p:nvPicPr>
        <p:blipFill rotWithShape="1">
          <a:blip r:embed="rId2"/>
          <a:srcRect l="26632" t="21562" r="26530" b="23461"/>
          <a:stretch/>
        </p:blipFill>
        <p:spPr>
          <a:xfrm>
            <a:off x="0" y="0"/>
            <a:ext cx="12192000" cy="6857999"/>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73379" cy="769441"/>
          </a:xfrm>
          <a:prstGeom prst="rect">
            <a:avLst/>
          </a:prstGeom>
          <a:noFill/>
        </p:spPr>
        <p:txBody>
          <a:bodyPr wrap="none" rtlCol="0">
            <a:spAutoFit/>
          </a:bodyPr>
          <a:lstStyle/>
          <a:p>
            <a:r>
              <a:rPr lang="es-ES" sz="4400" dirty="0">
                <a:solidFill>
                  <a:schemeClr val="bg1"/>
                </a:solidFill>
                <a:latin typeface="Desdemona" pitchFamily="82" charset="77"/>
              </a:rPr>
              <a:t>TEST9.WA</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5234940" y="1381125"/>
            <a:ext cx="6414135" cy="1304924"/>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nos falla el test ya que se esperaba un caso, y se devolvió otra cosa distinta. De hecho, el resultado del combate es a favor de carta 2, pero como podemos ver, la diferencia está en que al usarse el efecto INMORTAL pues la carta 1 no debería de destruirse.</a:t>
            </a:r>
          </a:p>
        </p:txBody>
      </p:sp>
    </p:spTree>
    <p:extLst>
      <p:ext uri="{BB962C8B-B14F-4D97-AF65-F5344CB8AC3E}">
        <p14:creationId xmlns:p14="http://schemas.microsoft.com/office/powerpoint/2010/main" val="173158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DE92B0F-2081-EFF6-C13D-4AC2A52E91B6}"/>
              </a:ext>
            </a:extLst>
          </p:cNvPr>
          <p:cNvPicPr>
            <a:picLocks noChangeAspect="1"/>
          </p:cNvPicPr>
          <p:nvPr/>
        </p:nvPicPr>
        <p:blipFill rotWithShape="1">
          <a:blip r:embed="rId2"/>
          <a:srcRect l="26953" t="21549" r="26562" b="23038"/>
          <a:stretch/>
        </p:blipFill>
        <p:spPr>
          <a:xfrm>
            <a:off x="-46629" y="-85725"/>
            <a:ext cx="12332884" cy="6943726"/>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99641" cy="769441"/>
          </a:xfrm>
          <a:prstGeom prst="rect">
            <a:avLst/>
          </a:prstGeom>
          <a:noFill/>
        </p:spPr>
        <p:txBody>
          <a:bodyPr wrap="none" rtlCol="0">
            <a:spAutoFit/>
          </a:bodyPr>
          <a:lstStyle/>
          <a:p>
            <a:r>
              <a:rPr lang="es-ES" sz="4400" dirty="0">
                <a:solidFill>
                  <a:schemeClr val="bg1"/>
                </a:solidFill>
                <a:latin typeface="Desdemona" pitchFamily="82" charset="77"/>
              </a:rPr>
              <a:t>TEST9.AC</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2912745" y="5067300"/>
            <a:ext cx="6414135" cy="129540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Implementamos la mínima opción que nos permite distinguir entre carta 1 con efecto de inmortal o no cuando ésta pierde, por lo tanto, nuestro test tiene éxito. Ahora queda encargarnos de la refactorización para evitar nuestro famoso enemigo, el “Cognitive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Complexity</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Tree>
    <p:extLst>
      <p:ext uri="{BB962C8B-B14F-4D97-AF65-F5344CB8AC3E}">
        <p14:creationId xmlns:p14="http://schemas.microsoft.com/office/powerpoint/2010/main" val="3524895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4CE01645-54DC-34ED-BD95-944D328B8CA9}"/>
              </a:ext>
            </a:extLst>
          </p:cNvPr>
          <p:cNvPicPr>
            <a:picLocks noChangeAspect="1"/>
          </p:cNvPicPr>
          <p:nvPr/>
        </p:nvPicPr>
        <p:blipFill>
          <a:blip r:embed="rId2"/>
          <a:stretch>
            <a:fillRect/>
          </a:stretch>
        </p:blipFill>
        <p:spPr>
          <a:xfrm>
            <a:off x="-28576" y="5895975"/>
            <a:ext cx="12220575" cy="962025"/>
          </a:xfrm>
          <a:prstGeom prst="rect">
            <a:avLst/>
          </a:prstGeom>
        </p:spPr>
      </p:pic>
      <p:pic>
        <p:nvPicPr>
          <p:cNvPr id="7" name="Imagen 6">
            <a:extLst>
              <a:ext uri="{FF2B5EF4-FFF2-40B4-BE49-F238E27FC236}">
                <a16:creationId xmlns:a16="http://schemas.microsoft.com/office/drawing/2014/main" id="{3544563D-8948-B06E-F672-4B1B2423B8CD}"/>
              </a:ext>
            </a:extLst>
          </p:cNvPr>
          <p:cNvPicPr>
            <a:picLocks noChangeAspect="1"/>
          </p:cNvPicPr>
          <p:nvPr/>
        </p:nvPicPr>
        <p:blipFill rotWithShape="1">
          <a:blip r:embed="rId3"/>
          <a:srcRect l="20547" r="21571"/>
          <a:stretch/>
        </p:blipFill>
        <p:spPr>
          <a:xfrm>
            <a:off x="0" y="-1"/>
            <a:ext cx="12192000" cy="6048375"/>
          </a:xfrm>
          <a:prstGeom prst="rect">
            <a:avLst/>
          </a:prstGeom>
        </p:spPr>
      </p:pic>
      <p:sp>
        <p:nvSpPr>
          <p:cNvPr id="10" name="Rectángulo redondeado 3">
            <a:extLst>
              <a:ext uri="{FF2B5EF4-FFF2-40B4-BE49-F238E27FC236}">
                <a16:creationId xmlns:a16="http://schemas.microsoft.com/office/drawing/2014/main" id="{78002AB3-14B2-AEB5-EE85-FA1B78847EF3}"/>
              </a:ext>
            </a:extLst>
          </p:cNvPr>
          <p:cNvSpPr/>
          <p:nvPr/>
        </p:nvSpPr>
        <p:spPr>
          <a:xfrm>
            <a:off x="571500" y="5622029"/>
            <a:ext cx="11049000" cy="1152729"/>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primer lugar, hemos encapsulado las resoluciones de los combates en dos métodos, uno que resuelve el conflicto Ataque vs Ataque, y otro para Ataque vs Defensa. Simplemente se ha extraído el código del anterior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y se ha generalizado la variable NOT_SUPPORTED_YET para que pueda ser usada por todos los métodos de la clase. Cabe recalcar que todos estos métodos y métodos futuros son privados para que solo sea visible de puertas para fuera 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a:t>
            </a:r>
          </a:p>
        </p:txBody>
      </p:sp>
      <p:sp>
        <p:nvSpPr>
          <p:cNvPr id="3" name="CuadroTexto 2">
            <a:extLst>
              <a:ext uri="{FF2B5EF4-FFF2-40B4-BE49-F238E27FC236}">
                <a16:creationId xmlns:a16="http://schemas.microsoft.com/office/drawing/2014/main" id="{0CE1AEBE-EC4F-D22C-D822-285935FB6C06}"/>
              </a:ext>
            </a:extLst>
          </p:cNvPr>
          <p:cNvSpPr txBox="1"/>
          <p:nvPr/>
        </p:nvSpPr>
        <p:spPr>
          <a:xfrm>
            <a:off x="4857750" y="133146"/>
            <a:ext cx="7148441" cy="769441"/>
          </a:xfrm>
          <a:prstGeom prst="rect">
            <a:avLst/>
          </a:prstGeom>
          <a:noFill/>
        </p:spPr>
        <p:txBody>
          <a:bodyPr wrap="square" rtlCol="0">
            <a:spAutoFit/>
          </a:bodyPr>
          <a:lstStyle/>
          <a:p>
            <a:r>
              <a:rPr lang="es-ES" sz="4400" dirty="0">
                <a:solidFill>
                  <a:schemeClr val="bg1"/>
                </a:solidFill>
                <a:latin typeface="Desdemona" pitchFamily="82" charset="77"/>
              </a:rPr>
              <a:t>REFACTORIZACIÓN POSTERIOR 1</a:t>
            </a:r>
          </a:p>
        </p:txBody>
      </p:sp>
    </p:spTree>
    <p:extLst>
      <p:ext uri="{BB962C8B-B14F-4D97-AF65-F5344CB8AC3E}">
        <p14:creationId xmlns:p14="http://schemas.microsoft.com/office/powerpoint/2010/main" val="2972781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313A15B-5DAD-BCF9-3094-10559A09DE5B}"/>
              </a:ext>
            </a:extLst>
          </p:cNvPr>
          <p:cNvPicPr>
            <a:picLocks noChangeAspect="1"/>
          </p:cNvPicPr>
          <p:nvPr/>
        </p:nvPicPr>
        <p:blipFill>
          <a:blip r:embed="rId2"/>
          <a:stretch>
            <a:fillRect/>
          </a:stretch>
        </p:blipFill>
        <p:spPr>
          <a:xfrm>
            <a:off x="0" y="0"/>
            <a:ext cx="12192000" cy="6858000"/>
          </a:xfrm>
          <a:prstGeom prst="rect">
            <a:avLst/>
          </a:prstGeom>
        </p:spPr>
      </p:pic>
      <p:sp>
        <p:nvSpPr>
          <p:cNvPr id="10" name="Rectángulo redondeado 3">
            <a:extLst>
              <a:ext uri="{FF2B5EF4-FFF2-40B4-BE49-F238E27FC236}">
                <a16:creationId xmlns:a16="http://schemas.microsoft.com/office/drawing/2014/main" id="{78002AB3-14B2-AEB5-EE85-FA1B78847EF3}"/>
              </a:ext>
            </a:extLst>
          </p:cNvPr>
          <p:cNvSpPr/>
          <p:nvPr/>
        </p:nvSpPr>
        <p:spPr>
          <a:xfrm>
            <a:off x="6943725" y="2400300"/>
            <a:ext cx="4803385" cy="327069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segundo lugar, siguiendo la misma técnica que antes, hemos generalizado la información de las cartas, ahora de esta forma devolvemos la información de cada carta dependiendo de sus valores y atributos y lo añadimos a la resolución del combate. Además es visible la refactorización del método principal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donde su esencia sigue siendo la misma solo que ahora llamando a las funciones mencionadas anteriormente. También se han evitado el uso de antiguas variables mágicas ahora reemplazadas por ‘CARD1_NAME’,‘ZERO’ y ‘ERROR_MESSAGE’.</a:t>
            </a:r>
          </a:p>
        </p:txBody>
      </p:sp>
      <p:sp>
        <p:nvSpPr>
          <p:cNvPr id="5" name="CuadroTexto 4">
            <a:extLst>
              <a:ext uri="{FF2B5EF4-FFF2-40B4-BE49-F238E27FC236}">
                <a16:creationId xmlns:a16="http://schemas.microsoft.com/office/drawing/2014/main" id="{D3437044-0B3A-ABCE-867D-E89C7E6F6C84}"/>
              </a:ext>
            </a:extLst>
          </p:cNvPr>
          <p:cNvSpPr txBox="1"/>
          <p:nvPr/>
        </p:nvSpPr>
        <p:spPr>
          <a:xfrm>
            <a:off x="4733926" y="133146"/>
            <a:ext cx="7272266" cy="769441"/>
          </a:xfrm>
          <a:prstGeom prst="rect">
            <a:avLst/>
          </a:prstGeom>
          <a:noFill/>
        </p:spPr>
        <p:txBody>
          <a:bodyPr wrap="square" rtlCol="0">
            <a:spAutoFit/>
          </a:bodyPr>
          <a:lstStyle/>
          <a:p>
            <a:r>
              <a:rPr lang="es-ES" sz="4400" dirty="0">
                <a:solidFill>
                  <a:schemeClr val="bg1"/>
                </a:solidFill>
                <a:latin typeface="Desdemona" pitchFamily="82" charset="77"/>
              </a:rPr>
              <a:t>REFACTORIZACIÓN POSTERIOR 2</a:t>
            </a:r>
          </a:p>
        </p:txBody>
      </p:sp>
    </p:spTree>
    <p:extLst>
      <p:ext uri="{BB962C8B-B14F-4D97-AF65-F5344CB8AC3E}">
        <p14:creationId xmlns:p14="http://schemas.microsoft.com/office/powerpoint/2010/main" val="1038013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00CD5DF-130C-20A9-2747-1E0AA657225C}"/>
              </a:ext>
            </a:extLst>
          </p:cNvPr>
          <p:cNvPicPr>
            <a:picLocks noChangeAspect="1"/>
          </p:cNvPicPr>
          <p:nvPr/>
        </p:nvPicPr>
        <p:blipFill>
          <a:blip r:embed="rId2"/>
          <a:stretch>
            <a:fillRect/>
          </a:stretch>
        </p:blipFill>
        <p:spPr>
          <a:xfrm>
            <a:off x="0" y="0"/>
            <a:ext cx="12192000" cy="6858000"/>
          </a:xfrm>
          <a:prstGeom prst="rect">
            <a:avLst/>
          </a:prstGeom>
        </p:spPr>
      </p:pic>
      <p:sp>
        <p:nvSpPr>
          <p:cNvPr id="10" name="Rectángulo redondeado 3">
            <a:extLst>
              <a:ext uri="{FF2B5EF4-FFF2-40B4-BE49-F238E27FC236}">
                <a16:creationId xmlns:a16="http://schemas.microsoft.com/office/drawing/2014/main" id="{78002AB3-14B2-AEB5-EE85-FA1B78847EF3}"/>
              </a:ext>
            </a:extLst>
          </p:cNvPr>
          <p:cNvSpPr/>
          <p:nvPr/>
        </p:nvSpPr>
        <p:spPr>
          <a:xfrm>
            <a:off x="5153466" y="4886325"/>
            <a:ext cx="6414135" cy="129540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Y por último, como hemos mencionado anteriormente, hemos echado mano del nombre para saber qué carta tratamos en el método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getCardInfo</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por lo tanto, fue necesaria su respectiva implementación ya que previamente solo se encontraba mencionado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name</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como parámetro en los constructores.</a:t>
            </a:r>
          </a:p>
        </p:txBody>
      </p:sp>
      <p:sp>
        <p:nvSpPr>
          <p:cNvPr id="2" name="CuadroTexto 1">
            <a:extLst>
              <a:ext uri="{FF2B5EF4-FFF2-40B4-BE49-F238E27FC236}">
                <a16:creationId xmlns:a16="http://schemas.microsoft.com/office/drawing/2014/main" id="{9524362A-DB9B-FF85-D119-2210BC595C13}"/>
              </a:ext>
            </a:extLst>
          </p:cNvPr>
          <p:cNvSpPr txBox="1"/>
          <p:nvPr/>
        </p:nvSpPr>
        <p:spPr>
          <a:xfrm>
            <a:off x="4714876" y="133146"/>
            <a:ext cx="7291316" cy="769441"/>
          </a:xfrm>
          <a:prstGeom prst="rect">
            <a:avLst/>
          </a:prstGeom>
          <a:noFill/>
        </p:spPr>
        <p:txBody>
          <a:bodyPr wrap="square" rtlCol="0">
            <a:spAutoFit/>
          </a:bodyPr>
          <a:lstStyle/>
          <a:p>
            <a:r>
              <a:rPr lang="es-ES" sz="4400" dirty="0">
                <a:solidFill>
                  <a:schemeClr val="bg1"/>
                </a:solidFill>
                <a:latin typeface="Desdemona" pitchFamily="82" charset="77"/>
              </a:rPr>
              <a:t>REFACTORIZACIÓN POSTERIOR 3</a:t>
            </a:r>
          </a:p>
        </p:txBody>
      </p:sp>
    </p:spTree>
    <p:extLst>
      <p:ext uri="{BB962C8B-B14F-4D97-AF65-F5344CB8AC3E}">
        <p14:creationId xmlns:p14="http://schemas.microsoft.com/office/powerpoint/2010/main" val="3046964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303836" cy="769441"/>
          </a:xfrm>
          <a:prstGeom prst="rect">
            <a:avLst/>
          </a:prstGeom>
          <a:noFill/>
        </p:spPr>
        <p:txBody>
          <a:bodyPr wrap="none" rtlCol="0">
            <a:spAutoFit/>
          </a:bodyPr>
          <a:lstStyle/>
          <a:p>
            <a:r>
              <a:rPr lang="es-ES" sz="4400" dirty="0">
                <a:solidFill>
                  <a:schemeClr val="bg1"/>
                </a:solidFill>
                <a:latin typeface="Desdemona" pitchFamily="82" charset="77"/>
              </a:rPr>
              <a:t>TEST10.CE</a:t>
            </a:r>
          </a:p>
        </p:txBody>
      </p:sp>
      <p:sp>
        <p:nvSpPr>
          <p:cNvPr id="10" name="Rectángulo redondeado 3">
            <a:extLst>
              <a:ext uri="{FF2B5EF4-FFF2-40B4-BE49-F238E27FC236}">
                <a16:creationId xmlns:a16="http://schemas.microsoft.com/office/drawing/2014/main" id="{78002AB3-14B2-AEB5-EE85-FA1B78847EF3}"/>
              </a:ext>
            </a:extLst>
          </p:cNvPr>
          <p:cNvSpPr/>
          <p:nvPr/>
        </p:nvSpPr>
        <p:spPr>
          <a:xfrm>
            <a:off x="2912745" y="5067300"/>
            <a:ext cx="6414135" cy="1295400"/>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TEST 10.CE</a:t>
            </a:r>
          </a:p>
        </p:txBody>
      </p:sp>
    </p:spTree>
    <p:extLst>
      <p:ext uri="{BB962C8B-B14F-4D97-AF65-F5344CB8AC3E}">
        <p14:creationId xmlns:p14="http://schemas.microsoft.com/office/powerpoint/2010/main" val="4045705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55A4DED5-3220-8996-586F-9FC488D3E905}"/>
              </a:ext>
            </a:extLst>
          </p:cNvPr>
          <p:cNvPicPr>
            <a:picLocks noChangeAspect="1"/>
          </p:cNvPicPr>
          <p:nvPr/>
        </p:nvPicPr>
        <p:blipFill>
          <a:blip r:embed="rId2"/>
          <a:stretch>
            <a:fillRect/>
          </a:stretch>
        </p:blipFill>
        <p:spPr>
          <a:xfrm>
            <a:off x="-2" y="0"/>
            <a:ext cx="12192001" cy="2686054"/>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060179" cy="769441"/>
          </a:xfrm>
          <a:prstGeom prst="rect">
            <a:avLst/>
          </a:prstGeom>
          <a:noFill/>
        </p:spPr>
        <p:txBody>
          <a:bodyPr wrap="none" rtlCol="0">
            <a:spAutoFit/>
          </a:bodyPr>
          <a:lstStyle/>
          <a:p>
            <a:r>
              <a:rPr lang="es-ES" sz="4400" dirty="0">
                <a:solidFill>
                  <a:schemeClr val="bg1"/>
                </a:solidFill>
                <a:latin typeface="Desdemona" pitchFamily="82" charset="77"/>
              </a:rPr>
              <a:t>TEST1.AC</a:t>
            </a:r>
          </a:p>
        </p:txBody>
      </p:sp>
      <p:pic>
        <p:nvPicPr>
          <p:cNvPr id="13" name="Imagen 12">
            <a:extLst>
              <a:ext uri="{FF2B5EF4-FFF2-40B4-BE49-F238E27FC236}">
                <a16:creationId xmlns:a16="http://schemas.microsoft.com/office/drawing/2014/main" id="{C560E671-D90C-C5B3-B359-EC19E60149DE}"/>
              </a:ext>
            </a:extLst>
          </p:cNvPr>
          <p:cNvPicPr>
            <a:picLocks noChangeAspect="1"/>
          </p:cNvPicPr>
          <p:nvPr/>
        </p:nvPicPr>
        <p:blipFill>
          <a:blip r:embed="rId3"/>
          <a:stretch>
            <a:fillRect/>
          </a:stretch>
        </p:blipFill>
        <p:spPr>
          <a:xfrm>
            <a:off x="0" y="2303362"/>
            <a:ext cx="12192000" cy="4554638"/>
          </a:xfrm>
          <a:prstGeom prst="rect">
            <a:avLst/>
          </a:prstGeom>
        </p:spPr>
      </p:pic>
      <p:cxnSp>
        <p:nvCxnSpPr>
          <p:cNvPr id="14" name="Conector recto 13">
            <a:extLst>
              <a:ext uri="{FF2B5EF4-FFF2-40B4-BE49-F238E27FC236}">
                <a16:creationId xmlns:a16="http://schemas.microsoft.com/office/drawing/2014/main" id="{B72948BF-6F93-4658-B90A-A34E15EE8427}"/>
              </a:ext>
            </a:extLst>
          </p:cNvPr>
          <p:cNvCxnSpPr>
            <a:cxnSpLocks/>
          </p:cNvCxnSpPr>
          <p:nvPr/>
        </p:nvCxnSpPr>
        <p:spPr>
          <a:xfrm>
            <a:off x="-35624" y="231542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ángulo redondeado 3">
            <a:extLst>
              <a:ext uri="{FF2B5EF4-FFF2-40B4-BE49-F238E27FC236}">
                <a16:creationId xmlns:a16="http://schemas.microsoft.com/office/drawing/2014/main" id="{3079E69A-228A-394B-9C78-31EA15DBE25B}"/>
              </a:ext>
            </a:extLst>
          </p:cNvPr>
          <p:cNvSpPr/>
          <p:nvPr/>
        </p:nvSpPr>
        <p:spPr>
          <a:xfrm>
            <a:off x="6908576" y="2177069"/>
            <a:ext cx="4904958" cy="81870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Esta implementación mínima nos hace pasar el test. No tenemos nada que refactorizar ya que simplemente retornamos un </a:t>
            </a:r>
            <a:r>
              <a:rPr lang="es-ES" sz="140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a:t>
            </a:r>
          </a:p>
        </p:txBody>
      </p:sp>
      <p:cxnSp>
        <p:nvCxnSpPr>
          <p:cNvPr id="15" name="Conector recto 14">
            <a:extLst>
              <a:ext uri="{FF2B5EF4-FFF2-40B4-BE49-F238E27FC236}">
                <a16:creationId xmlns:a16="http://schemas.microsoft.com/office/drawing/2014/main" id="{DAF15347-F887-C3A2-F90A-5242339E8213}"/>
              </a:ext>
            </a:extLst>
          </p:cNvPr>
          <p:cNvCxnSpPr>
            <a:cxnSpLocks/>
          </p:cNvCxnSpPr>
          <p:nvPr/>
        </p:nvCxnSpPr>
        <p:spPr>
          <a:xfrm>
            <a:off x="-59818" y="559964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56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C0F5C65-5F71-E851-5080-D36B46B80AEA}"/>
              </a:ext>
            </a:extLst>
          </p:cNvPr>
          <p:cNvPicPr>
            <a:picLocks noChangeAspect="1"/>
          </p:cNvPicPr>
          <p:nvPr/>
        </p:nvPicPr>
        <p:blipFill rotWithShape="1">
          <a:blip r:embed="rId2"/>
          <a:srcRect t="61575"/>
          <a:stretch/>
        </p:blipFill>
        <p:spPr>
          <a:xfrm>
            <a:off x="5067842" y="-10524"/>
            <a:ext cx="7148351" cy="2577407"/>
          </a:xfrm>
          <a:prstGeom prst="rect">
            <a:avLst/>
          </a:prstGeom>
        </p:spPr>
      </p:pic>
      <p:pic>
        <p:nvPicPr>
          <p:cNvPr id="3" name="Imagen 2">
            <a:extLst>
              <a:ext uri="{FF2B5EF4-FFF2-40B4-BE49-F238E27FC236}">
                <a16:creationId xmlns:a16="http://schemas.microsoft.com/office/drawing/2014/main" id="{304E55E4-13A2-F8D6-C17E-4F81FF2370AC}"/>
              </a:ext>
            </a:extLst>
          </p:cNvPr>
          <p:cNvPicPr>
            <a:picLocks noChangeAspect="1"/>
          </p:cNvPicPr>
          <p:nvPr/>
        </p:nvPicPr>
        <p:blipFill>
          <a:blip r:embed="rId3"/>
          <a:stretch>
            <a:fillRect/>
          </a:stretch>
        </p:blipFill>
        <p:spPr>
          <a:xfrm>
            <a:off x="-35624" y="2571750"/>
            <a:ext cx="12227624" cy="4286250"/>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719653" y="133146"/>
            <a:ext cx="2178802" cy="769441"/>
          </a:xfrm>
          <a:prstGeom prst="rect">
            <a:avLst/>
          </a:prstGeom>
          <a:noFill/>
        </p:spPr>
        <p:txBody>
          <a:bodyPr wrap="none" rtlCol="0">
            <a:spAutoFit/>
          </a:bodyPr>
          <a:lstStyle/>
          <a:p>
            <a:r>
              <a:rPr lang="es-ES" sz="4400" dirty="0">
                <a:solidFill>
                  <a:schemeClr val="bg1"/>
                </a:solidFill>
                <a:latin typeface="Desdemona" pitchFamily="82" charset="77"/>
              </a:rPr>
              <a:t>TEST2.CE</a:t>
            </a:r>
          </a:p>
        </p:txBody>
      </p:sp>
      <p:pic>
        <p:nvPicPr>
          <p:cNvPr id="2" name="Imagen 1">
            <a:extLst>
              <a:ext uri="{FF2B5EF4-FFF2-40B4-BE49-F238E27FC236}">
                <a16:creationId xmlns:a16="http://schemas.microsoft.com/office/drawing/2014/main" id="{1223CE1C-3046-F1B3-C6F4-8DF33D6EA57C}"/>
              </a:ext>
            </a:extLst>
          </p:cNvPr>
          <p:cNvPicPr>
            <a:picLocks noChangeAspect="1"/>
          </p:cNvPicPr>
          <p:nvPr/>
        </p:nvPicPr>
        <p:blipFill rotWithShape="1">
          <a:blip r:embed="rId2"/>
          <a:srcRect b="43253"/>
          <a:stretch/>
        </p:blipFill>
        <p:spPr>
          <a:xfrm>
            <a:off x="-11430" y="-10522"/>
            <a:ext cx="5079273" cy="2577406"/>
          </a:xfrm>
          <a:prstGeom prst="rect">
            <a:avLst/>
          </a:prstGeom>
        </p:spPr>
      </p:pic>
      <p:cxnSp>
        <p:nvCxnSpPr>
          <p:cNvPr id="7" name="Conector recto 6">
            <a:extLst>
              <a:ext uri="{FF2B5EF4-FFF2-40B4-BE49-F238E27FC236}">
                <a16:creationId xmlns:a16="http://schemas.microsoft.com/office/drawing/2014/main" id="{89BAC78B-90FF-711C-FF42-A860A77A799E}"/>
              </a:ext>
            </a:extLst>
          </p:cNvPr>
          <p:cNvCxnSpPr>
            <a:cxnSpLocks/>
          </p:cNvCxnSpPr>
          <p:nvPr/>
        </p:nvCxnSpPr>
        <p:spPr>
          <a:xfrm>
            <a:off x="-35624" y="2566883"/>
            <a:ext cx="122518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ángulo redondeado 8">
            <a:extLst>
              <a:ext uri="{FF2B5EF4-FFF2-40B4-BE49-F238E27FC236}">
                <a16:creationId xmlns:a16="http://schemas.microsoft.com/office/drawing/2014/main" id="{F50B74D1-D3C4-363B-6E67-387434CF9942}"/>
              </a:ext>
            </a:extLst>
          </p:cNvPr>
          <p:cNvSpPr/>
          <p:nvPr/>
        </p:nvSpPr>
        <p:spPr>
          <a:xfrm>
            <a:off x="7679082" y="2710553"/>
            <a:ext cx="3943982" cy="127085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segundo test pero si que refactorizamos ya que encontramos que ciertas variables pueden ser reutilizadas por cada test.</a:t>
            </a:r>
          </a:p>
        </p:txBody>
      </p:sp>
    </p:spTree>
    <p:extLst>
      <p:ext uri="{BB962C8B-B14F-4D97-AF65-F5344CB8AC3E}">
        <p14:creationId xmlns:p14="http://schemas.microsoft.com/office/powerpoint/2010/main" val="115320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A55DC7E-132C-D607-078B-6ACE0DFDCFD0}"/>
              </a:ext>
            </a:extLst>
          </p:cNvPr>
          <p:cNvPicPr>
            <a:picLocks noChangeAspect="1"/>
          </p:cNvPicPr>
          <p:nvPr/>
        </p:nvPicPr>
        <p:blipFill>
          <a:blip r:embed="rId2"/>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F8BBC053-013B-B9CD-1CEC-72A2A0D0F30C}"/>
              </a:ext>
            </a:extLst>
          </p:cNvPr>
          <p:cNvSpPr txBox="1"/>
          <p:nvPr/>
        </p:nvSpPr>
        <p:spPr>
          <a:xfrm>
            <a:off x="9835403" y="133146"/>
            <a:ext cx="2258952" cy="769441"/>
          </a:xfrm>
          <a:prstGeom prst="rect">
            <a:avLst/>
          </a:prstGeom>
          <a:noFill/>
        </p:spPr>
        <p:txBody>
          <a:bodyPr wrap="none" rtlCol="0">
            <a:spAutoFit/>
          </a:bodyPr>
          <a:lstStyle/>
          <a:p>
            <a:r>
              <a:rPr lang="es-ES" sz="4400" dirty="0">
                <a:solidFill>
                  <a:schemeClr val="bg1"/>
                </a:solidFill>
                <a:latin typeface="Desdemona" pitchFamily="82" charset="77"/>
              </a:rPr>
              <a:t>TEST2.WA</a:t>
            </a:r>
          </a:p>
        </p:txBody>
      </p:sp>
      <p:sp>
        <p:nvSpPr>
          <p:cNvPr id="9" name="Rectángulo redondeado 8">
            <a:extLst>
              <a:ext uri="{FF2B5EF4-FFF2-40B4-BE49-F238E27FC236}">
                <a16:creationId xmlns:a16="http://schemas.microsoft.com/office/drawing/2014/main" id="{F50B74D1-D3C4-363B-6E67-387434CF9942}"/>
              </a:ext>
            </a:extLst>
          </p:cNvPr>
          <p:cNvSpPr/>
          <p:nvPr/>
        </p:nvSpPr>
        <p:spPr>
          <a:xfrm>
            <a:off x="6185491" y="1729215"/>
            <a:ext cx="4904958" cy="140801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cuerpo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2415921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7A82BE1-7891-DC1A-1BA6-BA2524A5E9CF}"/>
              </a:ext>
            </a:extLst>
          </p:cNvPr>
          <p:cNvPicPr>
            <a:picLocks noChangeAspect="1"/>
          </p:cNvPicPr>
          <p:nvPr/>
        </p:nvPicPr>
        <p:blipFill>
          <a:blip r:embed="rId2"/>
          <a:stretch>
            <a:fillRect/>
          </a:stretch>
        </p:blipFill>
        <p:spPr>
          <a:xfrm>
            <a:off x="0" y="-1"/>
            <a:ext cx="12192000" cy="6320785"/>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5214" cy="769441"/>
          </a:xfrm>
          <a:prstGeom prst="rect">
            <a:avLst/>
          </a:prstGeom>
          <a:noFill/>
        </p:spPr>
        <p:txBody>
          <a:bodyPr wrap="none" rtlCol="0">
            <a:spAutoFit/>
          </a:bodyPr>
          <a:lstStyle/>
          <a:p>
            <a:r>
              <a:rPr lang="es-ES" sz="4400" dirty="0">
                <a:solidFill>
                  <a:schemeClr val="bg1"/>
                </a:solidFill>
                <a:latin typeface="Desdemona" pitchFamily="82" charset="77"/>
              </a:rPr>
              <a:t>TEST2.AC</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6497096" y="1400170"/>
            <a:ext cx="4904958" cy="1748791"/>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Esta implementación mínima nos hace pasar el segundo test. Hemos refactorizado la clase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y es que hemos introducido un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StringBuilder</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ya que hace que el </a:t>
            </a:r>
            <a:r>
              <a:rPr lang="es-ES" sz="1350" dirty="0" err="1">
                <a:solidFill>
                  <a:schemeClr val="tx1">
                    <a:lumMod val="85000"/>
                    <a:lumOff val="15000"/>
                  </a:schemeClr>
                </a:solidFill>
                <a:latin typeface="JetBrains Mono Medium" panose="02000009000000000000" pitchFamily="49" charset="0"/>
                <a:cs typeface="JetBrains Mono Medium" panose="02000009000000000000" pitchFamily="49" charset="0"/>
              </a:rPr>
              <a:t>String</a:t>
            </a:r>
            <a:r>
              <a:rPr lang="es-ES" sz="1350" dirty="0">
                <a:solidFill>
                  <a:schemeClr val="tx1">
                    <a:lumMod val="85000"/>
                    <a:lumOff val="15000"/>
                  </a:schemeClr>
                </a:solidFill>
                <a:latin typeface="JetBrains Mono Medium" panose="02000009000000000000" pitchFamily="49" charset="0"/>
                <a:cs typeface="JetBrains Mono Medium" panose="02000009000000000000" pitchFamily="49" charset="0"/>
              </a:rPr>
              <a:t> sea más maleable. Luego comparando el ataque de ambas cartas somos capaces de saber si estamos en el caso donde C1 tiene mayor ataque o por el contrario, es C2 quien gana.</a:t>
            </a:r>
          </a:p>
        </p:txBody>
      </p:sp>
      <p:pic>
        <p:nvPicPr>
          <p:cNvPr id="3" name="Imagen 2">
            <a:extLst>
              <a:ext uri="{FF2B5EF4-FFF2-40B4-BE49-F238E27FC236}">
                <a16:creationId xmlns:a16="http://schemas.microsoft.com/office/drawing/2014/main" id="{F5382331-BE6E-F046-B82E-7E34540FFEF6}"/>
              </a:ext>
            </a:extLst>
          </p:cNvPr>
          <p:cNvPicPr>
            <a:picLocks noChangeAspect="1"/>
          </p:cNvPicPr>
          <p:nvPr/>
        </p:nvPicPr>
        <p:blipFill rotWithShape="1">
          <a:blip r:embed="rId3"/>
          <a:srcRect r="56751"/>
          <a:stretch/>
        </p:blipFill>
        <p:spPr>
          <a:xfrm>
            <a:off x="0" y="5543553"/>
            <a:ext cx="5283426" cy="1314447"/>
          </a:xfrm>
          <a:prstGeom prst="rect">
            <a:avLst/>
          </a:prstGeom>
        </p:spPr>
      </p:pic>
      <p:cxnSp>
        <p:nvCxnSpPr>
          <p:cNvPr id="14" name="Conector recto 13">
            <a:extLst>
              <a:ext uri="{FF2B5EF4-FFF2-40B4-BE49-F238E27FC236}">
                <a16:creationId xmlns:a16="http://schemas.microsoft.com/office/drawing/2014/main" id="{B72948BF-6F93-4658-B90A-A34E15EE8427}"/>
              </a:ext>
            </a:extLst>
          </p:cNvPr>
          <p:cNvCxnSpPr>
            <a:cxnSpLocks/>
          </p:cNvCxnSpPr>
          <p:nvPr/>
        </p:nvCxnSpPr>
        <p:spPr>
          <a:xfrm flipV="1">
            <a:off x="-35625" y="5543553"/>
            <a:ext cx="5319051" cy="656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DD3B92FE-223D-C9C9-5019-04AE2484EE3B}"/>
              </a:ext>
            </a:extLst>
          </p:cNvPr>
          <p:cNvPicPr>
            <a:picLocks noChangeAspect="1"/>
          </p:cNvPicPr>
          <p:nvPr/>
        </p:nvPicPr>
        <p:blipFill>
          <a:blip r:embed="rId4"/>
          <a:stretch>
            <a:fillRect/>
          </a:stretch>
        </p:blipFill>
        <p:spPr>
          <a:xfrm>
            <a:off x="5283426" y="4972050"/>
            <a:ext cx="6932766" cy="1891851"/>
          </a:xfrm>
          <a:prstGeom prst="rect">
            <a:avLst/>
          </a:prstGeom>
        </p:spPr>
      </p:pic>
      <p:cxnSp>
        <p:nvCxnSpPr>
          <p:cNvPr id="9" name="Conector recto 8">
            <a:extLst>
              <a:ext uri="{FF2B5EF4-FFF2-40B4-BE49-F238E27FC236}">
                <a16:creationId xmlns:a16="http://schemas.microsoft.com/office/drawing/2014/main" id="{AE48261C-97D7-F198-E17B-6B7AA289FCEC}"/>
              </a:ext>
            </a:extLst>
          </p:cNvPr>
          <p:cNvCxnSpPr>
            <a:cxnSpLocks/>
          </p:cNvCxnSpPr>
          <p:nvPr/>
        </p:nvCxnSpPr>
        <p:spPr>
          <a:xfrm>
            <a:off x="5283426" y="4925484"/>
            <a:ext cx="694419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9B7A8FF6-0060-67BC-D4A0-EB7868D5037E}"/>
              </a:ext>
            </a:extLst>
          </p:cNvPr>
          <p:cNvCxnSpPr>
            <a:cxnSpLocks/>
          </p:cNvCxnSpPr>
          <p:nvPr/>
        </p:nvCxnSpPr>
        <p:spPr>
          <a:xfrm>
            <a:off x="5283426" y="4925484"/>
            <a:ext cx="0" cy="193251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ángulo redondeado 17">
            <a:extLst>
              <a:ext uri="{FF2B5EF4-FFF2-40B4-BE49-F238E27FC236}">
                <a16:creationId xmlns:a16="http://schemas.microsoft.com/office/drawing/2014/main" id="{A0A3A9F4-883B-9A1D-FB67-EBD31E5CC83E}"/>
              </a:ext>
            </a:extLst>
          </p:cNvPr>
          <p:cNvSpPr/>
          <p:nvPr/>
        </p:nvSpPr>
        <p:spPr>
          <a:xfrm>
            <a:off x="8103869" y="6142024"/>
            <a:ext cx="3801103" cy="44736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Implementación del atributo del ataque de la carta.</a:t>
            </a:r>
          </a:p>
        </p:txBody>
      </p:sp>
      <p:sp>
        <p:nvSpPr>
          <p:cNvPr id="19" name="Rectángulo redondeado 18">
            <a:extLst>
              <a:ext uri="{FF2B5EF4-FFF2-40B4-BE49-F238E27FC236}">
                <a16:creationId xmlns:a16="http://schemas.microsoft.com/office/drawing/2014/main" id="{FDB86F48-51FB-3056-9F53-447D5707E6ED}"/>
              </a:ext>
            </a:extLst>
          </p:cNvPr>
          <p:cNvSpPr/>
          <p:nvPr/>
        </p:nvSpPr>
        <p:spPr>
          <a:xfrm>
            <a:off x="2204345" y="6258752"/>
            <a:ext cx="2156461" cy="447367"/>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Pruebas correctas.</a:t>
            </a:r>
          </a:p>
        </p:txBody>
      </p:sp>
    </p:spTree>
    <p:extLst>
      <p:ext uri="{BB962C8B-B14F-4D97-AF65-F5344CB8AC3E}">
        <p14:creationId xmlns:p14="http://schemas.microsoft.com/office/powerpoint/2010/main" val="35006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5D097EE-8104-B4C0-585E-CB3E7EF3A15C}"/>
              </a:ext>
            </a:extLst>
          </p:cNvPr>
          <p:cNvPicPr>
            <a:picLocks noChangeAspect="1"/>
          </p:cNvPicPr>
          <p:nvPr/>
        </p:nvPicPr>
        <p:blipFill>
          <a:blip r:embed="rId2"/>
          <a:stretch>
            <a:fillRect/>
          </a:stretch>
        </p:blipFill>
        <p:spPr>
          <a:xfrm>
            <a:off x="8281673" y="-16580"/>
            <a:ext cx="3910326" cy="2679769"/>
          </a:xfrm>
          <a:prstGeom prst="rect">
            <a:avLst/>
          </a:prstGeom>
        </p:spPr>
      </p:pic>
      <p:pic>
        <p:nvPicPr>
          <p:cNvPr id="10" name="Imagen 9">
            <a:extLst>
              <a:ext uri="{FF2B5EF4-FFF2-40B4-BE49-F238E27FC236}">
                <a16:creationId xmlns:a16="http://schemas.microsoft.com/office/drawing/2014/main" id="{31AF73E9-7757-7692-C25E-21F819F12944}"/>
              </a:ext>
            </a:extLst>
          </p:cNvPr>
          <p:cNvPicPr>
            <a:picLocks noChangeAspect="1"/>
          </p:cNvPicPr>
          <p:nvPr/>
        </p:nvPicPr>
        <p:blipFill>
          <a:blip r:embed="rId3"/>
          <a:stretch>
            <a:fillRect/>
          </a:stretch>
        </p:blipFill>
        <p:spPr>
          <a:xfrm>
            <a:off x="0" y="-16579"/>
            <a:ext cx="4993392" cy="2679769"/>
          </a:xfrm>
          <a:prstGeom prst="rect">
            <a:avLst/>
          </a:prstGeom>
        </p:spPr>
      </p:pic>
      <p:pic>
        <p:nvPicPr>
          <p:cNvPr id="8" name="Imagen 7">
            <a:extLst>
              <a:ext uri="{FF2B5EF4-FFF2-40B4-BE49-F238E27FC236}">
                <a16:creationId xmlns:a16="http://schemas.microsoft.com/office/drawing/2014/main" id="{8399AB9E-2336-D858-E386-F09C15317E54}"/>
              </a:ext>
            </a:extLst>
          </p:cNvPr>
          <p:cNvPicPr>
            <a:picLocks noChangeAspect="1"/>
          </p:cNvPicPr>
          <p:nvPr/>
        </p:nvPicPr>
        <p:blipFill>
          <a:blip r:embed="rId4"/>
          <a:stretch>
            <a:fillRect/>
          </a:stretch>
        </p:blipFill>
        <p:spPr>
          <a:xfrm>
            <a:off x="3074670" y="-16579"/>
            <a:ext cx="5207003" cy="3045529"/>
          </a:xfrm>
          <a:prstGeom prst="rect">
            <a:avLst/>
          </a:prstGeom>
        </p:spPr>
      </p:pic>
      <p:pic>
        <p:nvPicPr>
          <p:cNvPr id="5" name="Imagen 4">
            <a:extLst>
              <a:ext uri="{FF2B5EF4-FFF2-40B4-BE49-F238E27FC236}">
                <a16:creationId xmlns:a16="http://schemas.microsoft.com/office/drawing/2014/main" id="{2753EC21-4626-9E37-32D4-6C76B795A6AB}"/>
              </a:ext>
            </a:extLst>
          </p:cNvPr>
          <p:cNvPicPr>
            <a:picLocks noChangeAspect="1"/>
          </p:cNvPicPr>
          <p:nvPr/>
        </p:nvPicPr>
        <p:blipFill rotWithShape="1">
          <a:blip r:embed="rId5"/>
          <a:srcRect t="3256"/>
          <a:stretch/>
        </p:blipFill>
        <p:spPr>
          <a:xfrm>
            <a:off x="-43452" y="2663190"/>
            <a:ext cx="12235451" cy="419481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185214" cy="769441"/>
          </a:xfrm>
          <a:prstGeom prst="rect">
            <a:avLst/>
          </a:prstGeom>
          <a:noFill/>
        </p:spPr>
        <p:txBody>
          <a:bodyPr wrap="none" rtlCol="0">
            <a:spAutoFit/>
          </a:bodyPr>
          <a:lstStyle/>
          <a:p>
            <a:r>
              <a:rPr lang="es-ES" sz="4400" dirty="0">
                <a:solidFill>
                  <a:schemeClr val="bg1"/>
                </a:solidFill>
                <a:latin typeface="Desdemona" pitchFamily="82" charset="77"/>
              </a:rPr>
              <a:t>TEST3.CE</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154988" y="266791"/>
            <a:ext cx="2731905" cy="2113028"/>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En este caso, no tenemos problemas de compilación en el tercer test pero si que refactorizamos el nombre del enumerado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“Position”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cumpla con los estándares de Java.</a:t>
            </a:r>
            <a:endPar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endParaRPr>
          </a:p>
        </p:txBody>
      </p:sp>
      <p:cxnSp>
        <p:nvCxnSpPr>
          <p:cNvPr id="13" name="Conector recto 12">
            <a:extLst>
              <a:ext uri="{FF2B5EF4-FFF2-40B4-BE49-F238E27FC236}">
                <a16:creationId xmlns:a16="http://schemas.microsoft.com/office/drawing/2014/main" id="{9D194B55-09D3-D1BB-4FA0-2FAB97CFF96A}"/>
              </a:ext>
            </a:extLst>
          </p:cNvPr>
          <p:cNvCxnSpPr>
            <a:cxnSpLocks/>
          </p:cNvCxnSpPr>
          <p:nvPr/>
        </p:nvCxnSpPr>
        <p:spPr>
          <a:xfrm flipV="1">
            <a:off x="-43452" y="2663189"/>
            <a:ext cx="12235452" cy="2201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C350BCBA-11A6-856B-7B4F-68C3B791FEFD}"/>
              </a:ext>
            </a:extLst>
          </p:cNvPr>
          <p:cNvCxnSpPr>
            <a:cxnSpLocks/>
          </p:cNvCxnSpPr>
          <p:nvPr/>
        </p:nvCxnSpPr>
        <p:spPr>
          <a:xfrm flipV="1">
            <a:off x="3074670" y="-16580"/>
            <a:ext cx="0" cy="26797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DF0603B1-5DD4-BFD9-6CF1-7C9DC57A6268}"/>
              </a:ext>
            </a:extLst>
          </p:cNvPr>
          <p:cNvCxnSpPr>
            <a:cxnSpLocks/>
          </p:cNvCxnSpPr>
          <p:nvPr/>
        </p:nvCxnSpPr>
        <p:spPr>
          <a:xfrm flipV="1">
            <a:off x="8281673" y="-16580"/>
            <a:ext cx="0" cy="26797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2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9898CF4-D87E-6241-CE30-D591304A67B4}"/>
              </a:ext>
            </a:extLst>
          </p:cNvPr>
          <p:cNvPicPr>
            <a:picLocks noChangeAspect="1"/>
          </p:cNvPicPr>
          <p:nvPr/>
        </p:nvPicPr>
        <p:blipFill>
          <a:blip r:embed="rId2"/>
          <a:stretch>
            <a:fillRect/>
          </a:stretch>
        </p:blipFill>
        <p:spPr>
          <a:xfrm>
            <a:off x="0" y="0"/>
            <a:ext cx="12192000" cy="6858000"/>
          </a:xfrm>
          <a:prstGeom prst="rect">
            <a:avLst/>
          </a:prstGeom>
        </p:spPr>
      </p:pic>
      <p:sp>
        <p:nvSpPr>
          <p:cNvPr id="2" name="CuadroTexto 1">
            <a:extLst>
              <a:ext uri="{FF2B5EF4-FFF2-40B4-BE49-F238E27FC236}">
                <a16:creationId xmlns:a16="http://schemas.microsoft.com/office/drawing/2014/main" id="{57756C93-9D81-7D0D-2834-141BF55E261A}"/>
              </a:ext>
            </a:extLst>
          </p:cNvPr>
          <p:cNvSpPr txBox="1"/>
          <p:nvPr/>
        </p:nvSpPr>
        <p:spPr>
          <a:xfrm>
            <a:off x="9835403" y="133146"/>
            <a:ext cx="2265364" cy="769441"/>
          </a:xfrm>
          <a:prstGeom prst="rect">
            <a:avLst/>
          </a:prstGeom>
          <a:noFill/>
        </p:spPr>
        <p:txBody>
          <a:bodyPr wrap="none" rtlCol="0">
            <a:spAutoFit/>
          </a:bodyPr>
          <a:lstStyle/>
          <a:p>
            <a:r>
              <a:rPr lang="es-ES" sz="4400" dirty="0">
                <a:solidFill>
                  <a:schemeClr val="bg1"/>
                </a:solidFill>
                <a:latin typeface="Desdemona" pitchFamily="82" charset="77"/>
              </a:rPr>
              <a:t>TEST3.WA</a:t>
            </a:r>
          </a:p>
        </p:txBody>
      </p:sp>
      <p:sp>
        <p:nvSpPr>
          <p:cNvPr id="4" name="Rectángulo redondeado 3">
            <a:extLst>
              <a:ext uri="{FF2B5EF4-FFF2-40B4-BE49-F238E27FC236}">
                <a16:creationId xmlns:a16="http://schemas.microsoft.com/office/drawing/2014/main" id="{3079E69A-228A-394B-9C78-31EA15DBE25B}"/>
              </a:ext>
            </a:extLst>
          </p:cNvPr>
          <p:cNvSpPr/>
          <p:nvPr/>
        </p:nvSpPr>
        <p:spPr>
          <a:xfrm>
            <a:off x="6208172" y="1908809"/>
            <a:ext cx="5221827" cy="1651443"/>
          </a:xfrm>
          <a:prstGeom prst="roundRect">
            <a:avLst/>
          </a:prstGeom>
          <a:solidFill>
            <a:schemeClr val="bg1">
              <a:alpha val="602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Tenemos un “</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AssertFailedError</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 que nos comenta que lo devuelto no coincide con lo esperado, ya que no hemos desarrollado un caso válido en las clases. Por lo tanto, nos toca ponernos manos a la obra en el método </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a:t>
            </a:r>
            <a:r>
              <a:rPr lang="es-ES" sz="1400" i="1" dirty="0" err="1">
                <a:solidFill>
                  <a:schemeClr val="tx1">
                    <a:lumMod val="85000"/>
                    <a:lumOff val="15000"/>
                  </a:schemeClr>
                </a:solidFill>
                <a:latin typeface="JetBrains Mono Medium" panose="02000009000000000000" pitchFamily="49" charset="0"/>
                <a:cs typeface="JetBrains Mono Medium" panose="02000009000000000000" pitchFamily="49" charset="0"/>
              </a:rPr>
              <a:t>combat</a:t>
            </a:r>
            <a:r>
              <a:rPr lang="es-ES" sz="1400" i="1" dirty="0">
                <a:solidFill>
                  <a:schemeClr val="tx1">
                    <a:lumMod val="85000"/>
                    <a:lumOff val="15000"/>
                  </a:schemeClr>
                </a:solidFill>
                <a:latin typeface="JetBrains Mono Medium" panose="02000009000000000000" pitchFamily="49" charset="0"/>
                <a:cs typeface="JetBrains Mono Medium" panose="02000009000000000000" pitchFamily="49" charset="0"/>
              </a:rPr>
              <a:t>” </a:t>
            </a:r>
            <a:r>
              <a:rPr lang="es-ES" sz="1400" dirty="0">
                <a:solidFill>
                  <a:schemeClr val="tx1">
                    <a:lumMod val="85000"/>
                    <a:lumOff val="15000"/>
                  </a:schemeClr>
                </a:solidFill>
                <a:latin typeface="JetBrains Mono Medium" panose="02000009000000000000" pitchFamily="49" charset="0"/>
                <a:cs typeface="JetBrains Mono Medium" panose="02000009000000000000" pitchFamily="49" charset="0"/>
              </a:rPr>
              <a:t>para que pase el test.</a:t>
            </a:r>
          </a:p>
        </p:txBody>
      </p:sp>
    </p:spTree>
    <p:extLst>
      <p:ext uri="{BB962C8B-B14F-4D97-AF65-F5344CB8AC3E}">
        <p14:creationId xmlns:p14="http://schemas.microsoft.com/office/powerpoint/2010/main" val="12340921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TotalTime>
  <Words>1943</Words>
  <Application>Microsoft Office PowerPoint</Application>
  <PresentationFormat>Panorámica</PresentationFormat>
  <Paragraphs>89</Paragraphs>
  <Slides>35</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35</vt:i4>
      </vt:variant>
    </vt:vector>
  </HeadingPairs>
  <TitlesOfParts>
    <vt:vector size="45" baseType="lpstr">
      <vt:lpstr>Arial</vt:lpstr>
      <vt:lpstr>Calibri</vt:lpstr>
      <vt:lpstr>Calibri Light</vt:lpstr>
      <vt:lpstr>Desdemona</vt:lpstr>
      <vt:lpstr>Fira Code</vt:lpstr>
      <vt:lpstr>JetBrains Mono</vt:lpstr>
      <vt:lpstr>JetBrains Mono ExtraBold</vt:lpstr>
      <vt:lpstr>JetBrains Mono ExtraLight</vt:lpstr>
      <vt:lpstr>JetBrains Mono Medium</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Picazo García</dc:creator>
  <cp:lastModifiedBy>Diego Picazo García</cp:lastModifiedBy>
  <cp:revision>5</cp:revision>
  <dcterms:created xsi:type="dcterms:W3CDTF">2023-03-17T10:26:28Z</dcterms:created>
  <dcterms:modified xsi:type="dcterms:W3CDTF">2023-03-20T23:53:03Z</dcterms:modified>
</cp:coreProperties>
</file>